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70" r:id="rId6"/>
    <p:sldId id="257" r:id="rId7"/>
    <p:sldId id="271" r:id="rId8"/>
    <p:sldId id="258" r:id="rId9"/>
    <p:sldId id="260" r:id="rId10"/>
    <p:sldId id="274" r:id="rId11"/>
    <p:sldId id="275" r:id="rId12"/>
    <p:sldId id="276" r:id="rId13"/>
    <p:sldId id="262" r:id="rId14"/>
    <p:sldId id="266" r:id="rId15"/>
    <p:sldId id="265" r:id="rId16"/>
    <p:sldId id="27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1" y="-1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DCC8A1C-0F17-43DA-80B5-BB08E074D10F}" type="doc">
      <dgm:prSet loTypeId="urn:microsoft.com/office/officeart/2016/7/layout/BasicLinearProcessNumbered" loCatId="process" qsTypeId="urn:microsoft.com/office/officeart/2005/8/quickstyle/simple2" qsCatId="simple" csTypeId="urn:microsoft.com/office/officeart/2005/8/colors/colorful2" csCatId="colorful" phldr="1"/>
      <dgm:spPr/>
      <dgm:t>
        <a:bodyPr/>
        <a:lstStyle/>
        <a:p>
          <a:endParaRPr lang="en-US"/>
        </a:p>
      </dgm:t>
    </dgm:pt>
    <dgm:pt modelId="{B6D850D8-ABE6-4FF8-B14A-5C28F9679691}">
      <dgm:prSet/>
      <dgm:spPr/>
      <dgm:t>
        <a:bodyPr/>
        <a:lstStyle/>
        <a:p>
          <a:r>
            <a:rPr lang="en-US" b="0" i="0" baseline="0"/>
            <a:t>Design an integrated university network using Packet Tracer.</a:t>
          </a:r>
          <a:endParaRPr lang="en-US"/>
        </a:p>
      </dgm:t>
    </dgm:pt>
    <dgm:pt modelId="{20627F58-E138-4C2A-88C2-3E4053C019F1}" type="parTrans" cxnId="{A4A9512B-FCB8-4FEA-A5C5-BB5C861D7E47}">
      <dgm:prSet/>
      <dgm:spPr/>
      <dgm:t>
        <a:bodyPr/>
        <a:lstStyle/>
        <a:p>
          <a:endParaRPr lang="en-US"/>
        </a:p>
      </dgm:t>
    </dgm:pt>
    <dgm:pt modelId="{836E887B-D61A-48D5-B9BF-5DE53FA6C64E}" type="sibTrans" cxnId="{A4A9512B-FCB8-4FEA-A5C5-BB5C861D7E47}">
      <dgm:prSet phldrT="1"/>
      <dgm:spPr/>
      <dgm:t>
        <a:bodyPr/>
        <a:lstStyle/>
        <a:p>
          <a:r>
            <a:rPr lang="en-US"/>
            <a:t>1</a:t>
          </a:r>
        </a:p>
      </dgm:t>
    </dgm:pt>
    <dgm:pt modelId="{FE01A786-B6D9-4965-ACA0-3DE674E96A69}">
      <dgm:prSet/>
      <dgm:spPr/>
      <dgm:t>
        <a:bodyPr/>
        <a:lstStyle/>
        <a:p>
          <a:r>
            <a:rPr lang="en-US" b="0" i="0" baseline="0"/>
            <a:t>Divide the university into dedicated VLANs for specific departments.</a:t>
          </a:r>
          <a:endParaRPr lang="en-US"/>
        </a:p>
      </dgm:t>
    </dgm:pt>
    <dgm:pt modelId="{9F74B77B-C4FD-44DB-8435-81D41E73658C}" type="parTrans" cxnId="{6282F40F-BFEA-4E6D-B943-646051262CF9}">
      <dgm:prSet/>
      <dgm:spPr/>
      <dgm:t>
        <a:bodyPr/>
        <a:lstStyle/>
        <a:p>
          <a:endParaRPr lang="en-US"/>
        </a:p>
      </dgm:t>
    </dgm:pt>
    <dgm:pt modelId="{96120C5B-94BA-436A-84D1-48DD01730DE6}" type="sibTrans" cxnId="{6282F40F-BFEA-4E6D-B943-646051262CF9}">
      <dgm:prSet phldrT="2"/>
      <dgm:spPr/>
      <dgm:t>
        <a:bodyPr/>
        <a:lstStyle/>
        <a:p>
          <a:r>
            <a:rPr lang="en-US"/>
            <a:t>2</a:t>
          </a:r>
        </a:p>
      </dgm:t>
    </dgm:pt>
    <dgm:pt modelId="{6CAF12C6-D65B-4967-B6BB-0E567910B363}">
      <dgm:prSet/>
      <dgm:spPr/>
      <dgm:t>
        <a:bodyPr/>
        <a:lstStyle/>
        <a:p>
          <a:r>
            <a:rPr lang="en-US" b="0" i="0" baseline="0"/>
            <a:t>Ensure data security and define access permissions between different departments. </a:t>
          </a:r>
          <a:endParaRPr lang="en-US"/>
        </a:p>
      </dgm:t>
    </dgm:pt>
    <dgm:pt modelId="{58698E27-1513-4ED6-B416-0A973D433EB9}" type="parTrans" cxnId="{C9D8CF96-0D13-4CBD-A725-EF5EA4BE87CC}">
      <dgm:prSet/>
      <dgm:spPr/>
      <dgm:t>
        <a:bodyPr/>
        <a:lstStyle/>
        <a:p>
          <a:endParaRPr lang="en-US"/>
        </a:p>
      </dgm:t>
    </dgm:pt>
    <dgm:pt modelId="{BC8683C5-0AA6-4538-B2D5-1479C8DBDC8D}" type="sibTrans" cxnId="{C9D8CF96-0D13-4CBD-A725-EF5EA4BE87CC}">
      <dgm:prSet phldrT="3"/>
      <dgm:spPr/>
      <dgm:t>
        <a:bodyPr/>
        <a:lstStyle/>
        <a:p>
          <a:r>
            <a:rPr lang="en-US"/>
            <a:t>3</a:t>
          </a:r>
        </a:p>
      </dgm:t>
    </dgm:pt>
    <dgm:pt modelId="{381C8DE8-FB5A-414A-98CA-6F9CF92CC720}" type="pres">
      <dgm:prSet presAssocID="{4DCC8A1C-0F17-43DA-80B5-BB08E074D10F}" presName="Name0" presStyleCnt="0">
        <dgm:presLayoutVars>
          <dgm:animLvl val="lvl"/>
          <dgm:resizeHandles val="exact"/>
        </dgm:presLayoutVars>
      </dgm:prSet>
      <dgm:spPr/>
    </dgm:pt>
    <dgm:pt modelId="{6BCF8338-945E-421C-8028-0F5E4D1527F2}" type="pres">
      <dgm:prSet presAssocID="{B6D850D8-ABE6-4FF8-B14A-5C28F9679691}" presName="compositeNode" presStyleCnt="0">
        <dgm:presLayoutVars>
          <dgm:bulletEnabled val="1"/>
        </dgm:presLayoutVars>
      </dgm:prSet>
      <dgm:spPr/>
    </dgm:pt>
    <dgm:pt modelId="{B62F3EAD-8CB3-43F6-921A-FA8A0B839E8B}" type="pres">
      <dgm:prSet presAssocID="{B6D850D8-ABE6-4FF8-B14A-5C28F9679691}" presName="bgRect" presStyleLbl="bgAccFollowNode1" presStyleIdx="0" presStyleCnt="3"/>
      <dgm:spPr/>
    </dgm:pt>
    <dgm:pt modelId="{4AA8F208-1C9D-45C6-8A36-CEF9ACC58D9C}" type="pres">
      <dgm:prSet presAssocID="{836E887B-D61A-48D5-B9BF-5DE53FA6C64E}" presName="sibTransNodeCircle" presStyleLbl="alignNode1" presStyleIdx="0" presStyleCnt="6">
        <dgm:presLayoutVars>
          <dgm:chMax val="0"/>
          <dgm:bulletEnabled/>
        </dgm:presLayoutVars>
      </dgm:prSet>
      <dgm:spPr/>
    </dgm:pt>
    <dgm:pt modelId="{2E1E8367-5F5B-428E-87A9-9EDA11E5A5E6}" type="pres">
      <dgm:prSet presAssocID="{B6D850D8-ABE6-4FF8-B14A-5C28F9679691}" presName="bottomLine" presStyleLbl="alignNode1" presStyleIdx="1" presStyleCnt="6">
        <dgm:presLayoutVars/>
      </dgm:prSet>
      <dgm:spPr/>
    </dgm:pt>
    <dgm:pt modelId="{4AA3904C-D4DC-4874-A01F-728DE459E59B}" type="pres">
      <dgm:prSet presAssocID="{B6D850D8-ABE6-4FF8-B14A-5C28F9679691}" presName="nodeText" presStyleLbl="bgAccFollowNode1" presStyleIdx="0" presStyleCnt="3">
        <dgm:presLayoutVars>
          <dgm:bulletEnabled val="1"/>
        </dgm:presLayoutVars>
      </dgm:prSet>
      <dgm:spPr/>
    </dgm:pt>
    <dgm:pt modelId="{D1C186AE-66FB-4FD1-B89A-083272EFCF7C}" type="pres">
      <dgm:prSet presAssocID="{836E887B-D61A-48D5-B9BF-5DE53FA6C64E}" presName="sibTrans" presStyleCnt="0"/>
      <dgm:spPr/>
    </dgm:pt>
    <dgm:pt modelId="{CB2BB7CC-FD99-4EF7-B17E-8017D6A3085A}" type="pres">
      <dgm:prSet presAssocID="{FE01A786-B6D9-4965-ACA0-3DE674E96A69}" presName="compositeNode" presStyleCnt="0">
        <dgm:presLayoutVars>
          <dgm:bulletEnabled val="1"/>
        </dgm:presLayoutVars>
      </dgm:prSet>
      <dgm:spPr/>
    </dgm:pt>
    <dgm:pt modelId="{8D35DD25-F7CD-4EAB-AD69-EC2ECF844B63}" type="pres">
      <dgm:prSet presAssocID="{FE01A786-B6D9-4965-ACA0-3DE674E96A69}" presName="bgRect" presStyleLbl="bgAccFollowNode1" presStyleIdx="1" presStyleCnt="3"/>
      <dgm:spPr/>
    </dgm:pt>
    <dgm:pt modelId="{E69CCB3B-0263-4FF1-9007-C948DB6147AC}" type="pres">
      <dgm:prSet presAssocID="{96120C5B-94BA-436A-84D1-48DD01730DE6}" presName="sibTransNodeCircle" presStyleLbl="alignNode1" presStyleIdx="2" presStyleCnt="6">
        <dgm:presLayoutVars>
          <dgm:chMax val="0"/>
          <dgm:bulletEnabled/>
        </dgm:presLayoutVars>
      </dgm:prSet>
      <dgm:spPr/>
    </dgm:pt>
    <dgm:pt modelId="{DFFC7F5C-DEB6-4555-A151-5C03A0DDBFA9}" type="pres">
      <dgm:prSet presAssocID="{FE01A786-B6D9-4965-ACA0-3DE674E96A69}" presName="bottomLine" presStyleLbl="alignNode1" presStyleIdx="3" presStyleCnt="6">
        <dgm:presLayoutVars/>
      </dgm:prSet>
      <dgm:spPr/>
    </dgm:pt>
    <dgm:pt modelId="{ABA5A0F1-2CC0-4A1B-BF0E-E3075741D925}" type="pres">
      <dgm:prSet presAssocID="{FE01A786-B6D9-4965-ACA0-3DE674E96A69}" presName="nodeText" presStyleLbl="bgAccFollowNode1" presStyleIdx="1" presStyleCnt="3">
        <dgm:presLayoutVars>
          <dgm:bulletEnabled val="1"/>
        </dgm:presLayoutVars>
      </dgm:prSet>
      <dgm:spPr/>
    </dgm:pt>
    <dgm:pt modelId="{BCE5A097-FF8E-45AD-92FC-C45965850104}" type="pres">
      <dgm:prSet presAssocID="{96120C5B-94BA-436A-84D1-48DD01730DE6}" presName="sibTrans" presStyleCnt="0"/>
      <dgm:spPr/>
    </dgm:pt>
    <dgm:pt modelId="{F6A3FA40-D575-41B4-AD7E-0028F6863885}" type="pres">
      <dgm:prSet presAssocID="{6CAF12C6-D65B-4967-B6BB-0E567910B363}" presName="compositeNode" presStyleCnt="0">
        <dgm:presLayoutVars>
          <dgm:bulletEnabled val="1"/>
        </dgm:presLayoutVars>
      </dgm:prSet>
      <dgm:spPr/>
    </dgm:pt>
    <dgm:pt modelId="{AA1F33AC-245C-4DD2-899A-048B933B9334}" type="pres">
      <dgm:prSet presAssocID="{6CAF12C6-D65B-4967-B6BB-0E567910B363}" presName="bgRect" presStyleLbl="bgAccFollowNode1" presStyleIdx="2" presStyleCnt="3"/>
      <dgm:spPr/>
    </dgm:pt>
    <dgm:pt modelId="{7182CA44-C5A2-4584-9105-342AAD6948AD}" type="pres">
      <dgm:prSet presAssocID="{BC8683C5-0AA6-4538-B2D5-1479C8DBDC8D}" presName="sibTransNodeCircle" presStyleLbl="alignNode1" presStyleIdx="4" presStyleCnt="6">
        <dgm:presLayoutVars>
          <dgm:chMax val="0"/>
          <dgm:bulletEnabled/>
        </dgm:presLayoutVars>
      </dgm:prSet>
      <dgm:spPr/>
    </dgm:pt>
    <dgm:pt modelId="{4A63C7BC-FF84-4365-B771-247571B87B71}" type="pres">
      <dgm:prSet presAssocID="{6CAF12C6-D65B-4967-B6BB-0E567910B363}" presName="bottomLine" presStyleLbl="alignNode1" presStyleIdx="5" presStyleCnt="6">
        <dgm:presLayoutVars/>
      </dgm:prSet>
      <dgm:spPr/>
    </dgm:pt>
    <dgm:pt modelId="{0C46D196-645B-41BD-89AB-8C486C74026A}" type="pres">
      <dgm:prSet presAssocID="{6CAF12C6-D65B-4967-B6BB-0E567910B363}" presName="nodeText" presStyleLbl="bgAccFollowNode1" presStyleIdx="2" presStyleCnt="3">
        <dgm:presLayoutVars>
          <dgm:bulletEnabled val="1"/>
        </dgm:presLayoutVars>
      </dgm:prSet>
      <dgm:spPr/>
    </dgm:pt>
  </dgm:ptLst>
  <dgm:cxnLst>
    <dgm:cxn modelId="{6282F40F-BFEA-4E6D-B943-646051262CF9}" srcId="{4DCC8A1C-0F17-43DA-80B5-BB08E074D10F}" destId="{FE01A786-B6D9-4965-ACA0-3DE674E96A69}" srcOrd="1" destOrd="0" parTransId="{9F74B77B-C4FD-44DB-8435-81D41E73658C}" sibTransId="{96120C5B-94BA-436A-84D1-48DD01730DE6}"/>
    <dgm:cxn modelId="{A4A9512B-FCB8-4FEA-A5C5-BB5C861D7E47}" srcId="{4DCC8A1C-0F17-43DA-80B5-BB08E074D10F}" destId="{B6D850D8-ABE6-4FF8-B14A-5C28F9679691}" srcOrd="0" destOrd="0" parTransId="{20627F58-E138-4C2A-88C2-3E4053C019F1}" sibTransId="{836E887B-D61A-48D5-B9BF-5DE53FA6C64E}"/>
    <dgm:cxn modelId="{3620054A-845F-4C81-930A-E93F4BCBFA05}" type="presOf" srcId="{BC8683C5-0AA6-4538-B2D5-1479C8DBDC8D}" destId="{7182CA44-C5A2-4584-9105-342AAD6948AD}" srcOrd="0" destOrd="0" presId="urn:microsoft.com/office/officeart/2016/7/layout/BasicLinearProcessNumbered"/>
    <dgm:cxn modelId="{705AEE6B-3A13-49D6-927F-B7BD279A13C7}" type="presOf" srcId="{6CAF12C6-D65B-4967-B6BB-0E567910B363}" destId="{AA1F33AC-245C-4DD2-899A-048B933B9334}" srcOrd="0" destOrd="0" presId="urn:microsoft.com/office/officeart/2016/7/layout/BasicLinearProcessNumbered"/>
    <dgm:cxn modelId="{6D620D77-3FE6-432C-9A9C-F4A4CA091213}" type="presOf" srcId="{FE01A786-B6D9-4965-ACA0-3DE674E96A69}" destId="{8D35DD25-F7CD-4EAB-AD69-EC2ECF844B63}" srcOrd="0" destOrd="0" presId="urn:microsoft.com/office/officeart/2016/7/layout/BasicLinearProcessNumbered"/>
    <dgm:cxn modelId="{E1D45958-FB6E-4691-9432-04C0AF9123BE}" type="presOf" srcId="{6CAF12C6-D65B-4967-B6BB-0E567910B363}" destId="{0C46D196-645B-41BD-89AB-8C486C74026A}" srcOrd="1" destOrd="0" presId="urn:microsoft.com/office/officeart/2016/7/layout/BasicLinearProcessNumbered"/>
    <dgm:cxn modelId="{13B62685-B07B-4012-A0B8-4C61BA389FA5}" type="presOf" srcId="{B6D850D8-ABE6-4FF8-B14A-5C28F9679691}" destId="{B62F3EAD-8CB3-43F6-921A-FA8A0B839E8B}" srcOrd="0" destOrd="0" presId="urn:microsoft.com/office/officeart/2016/7/layout/BasicLinearProcessNumbered"/>
    <dgm:cxn modelId="{C9D8CF96-0D13-4CBD-A725-EF5EA4BE87CC}" srcId="{4DCC8A1C-0F17-43DA-80B5-BB08E074D10F}" destId="{6CAF12C6-D65B-4967-B6BB-0E567910B363}" srcOrd="2" destOrd="0" parTransId="{58698E27-1513-4ED6-B416-0A973D433EB9}" sibTransId="{BC8683C5-0AA6-4538-B2D5-1479C8DBDC8D}"/>
    <dgm:cxn modelId="{139D57A0-2AF5-4117-86AD-4F422CAB8B26}" type="presOf" srcId="{B6D850D8-ABE6-4FF8-B14A-5C28F9679691}" destId="{4AA3904C-D4DC-4874-A01F-728DE459E59B}" srcOrd="1" destOrd="0" presId="urn:microsoft.com/office/officeart/2016/7/layout/BasicLinearProcessNumbered"/>
    <dgm:cxn modelId="{0D6614B1-75AF-444B-98F4-1C363C2FE52D}" type="presOf" srcId="{FE01A786-B6D9-4965-ACA0-3DE674E96A69}" destId="{ABA5A0F1-2CC0-4A1B-BF0E-E3075741D925}" srcOrd="1" destOrd="0" presId="urn:microsoft.com/office/officeart/2016/7/layout/BasicLinearProcessNumbered"/>
    <dgm:cxn modelId="{DD4D99B8-370F-4044-BE63-E5E3BD9867AC}" type="presOf" srcId="{4DCC8A1C-0F17-43DA-80B5-BB08E074D10F}" destId="{381C8DE8-FB5A-414A-98CA-6F9CF92CC720}" srcOrd="0" destOrd="0" presId="urn:microsoft.com/office/officeart/2016/7/layout/BasicLinearProcessNumbered"/>
    <dgm:cxn modelId="{8CA3D9C0-1FB2-4169-BD7D-56F1112D51EB}" type="presOf" srcId="{96120C5B-94BA-436A-84D1-48DD01730DE6}" destId="{E69CCB3B-0263-4FF1-9007-C948DB6147AC}" srcOrd="0" destOrd="0" presId="urn:microsoft.com/office/officeart/2016/7/layout/BasicLinearProcessNumbered"/>
    <dgm:cxn modelId="{555030D1-207C-449A-AD05-DECF91C65E96}" type="presOf" srcId="{836E887B-D61A-48D5-B9BF-5DE53FA6C64E}" destId="{4AA8F208-1C9D-45C6-8A36-CEF9ACC58D9C}" srcOrd="0" destOrd="0" presId="urn:microsoft.com/office/officeart/2016/7/layout/BasicLinearProcessNumbered"/>
    <dgm:cxn modelId="{0A7B3587-718D-4548-8E38-E0B06453C86F}" type="presParOf" srcId="{381C8DE8-FB5A-414A-98CA-6F9CF92CC720}" destId="{6BCF8338-945E-421C-8028-0F5E4D1527F2}" srcOrd="0" destOrd="0" presId="urn:microsoft.com/office/officeart/2016/7/layout/BasicLinearProcessNumbered"/>
    <dgm:cxn modelId="{0C4BF830-BF3A-4480-BCC3-BDAE4D7D516D}" type="presParOf" srcId="{6BCF8338-945E-421C-8028-0F5E4D1527F2}" destId="{B62F3EAD-8CB3-43F6-921A-FA8A0B839E8B}" srcOrd="0" destOrd="0" presId="urn:microsoft.com/office/officeart/2016/7/layout/BasicLinearProcessNumbered"/>
    <dgm:cxn modelId="{5CD333D2-D63B-4B2D-991E-3B351D39B990}" type="presParOf" srcId="{6BCF8338-945E-421C-8028-0F5E4D1527F2}" destId="{4AA8F208-1C9D-45C6-8A36-CEF9ACC58D9C}" srcOrd="1" destOrd="0" presId="urn:microsoft.com/office/officeart/2016/7/layout/BasicLinearProcessNumbered"/>
    <dgm:cxn modelId="{7189B0E0-4815-440C-B65B-D8989860E06F}" type="presParOf" srcId="{6BCF8338-945E-421C-8028-0F5E4D1527F2}" destId="{2E1E8367-5F5B-428E-87A9-9EDA11E5A5E6}" srcOrd="2" destOrd="0" presId="urn:microsoft.com/office/officeart/2016/7/layout/BasicLinearProcessNumbered"/>
    <dgm:cxn modelId="{7A4BB82C-69CB-403B-9D86-8F6822DDEDA2}" type="presParOf" srcId="{6BCF8338-945E-421C-8028-0F5E4D1527F2}" destId="{4AA3904C-D4DC-4874-A01F-728DE459E59B}" srcOrd="3" destOrd="0" presId="urn:microsoft.com/office/officeart/2016/7/layout/BasicLinearProcessNumbered"/>
    <dgm:cxn modelId="{E3C56293-0808-4B28-97F9-79C22EE9EB86}" type="presParOf" srcId="{381C8DE8-FB5A-414A-98CA-6F9CF92CC720}" destId="{D1C186AE-66FB-4FD1-B89A-083272EFCF7C}" srcOrd="1" destOrd="0" presId="urn:microsoft.com/office/officeart/2016/7/layout/BasicLinearProcessNumbered"/>
    <dgm:cxn modelId="{D84ABB76-4D29-4F9B-B2A1-FB3C01B57267}" type="presParOf" srcId="{381C8DE8-FB5A-414A-98CA-6F9CF92CC720}" destId="{CB2BB7CC-FD99-4EF7-B17E-8017D6A3085A}" srcOrd="2" destOrd="0" presId="urn:microsoft.com/office/officeart/2016/7/layout/BasicLinearProcessNumbered"/>
    <dgm:cxn modelId="{58AF3427-D038-4FD8-8260-48A938BC8986}" type="presParOf" srcId="{CB2BB7CC-FD99-4EF7-B17E-8017D6A3085A}" destId="{8D35DD25-F7CD-4EAB-AD69-EC2ECF844B63}" srcOrd="0" destOrd="0" presId="urn:microsoft.com/office/officeart/2016/7/layout/BasicLinearProcessNumbered"/>
    <dgm:cxn modelId="{C39A3E89-2FD8-4123-AE1C-5A9E3A1DD110}" type="presParOf" srcId="{CB2BB7CC-FD99-4EF7-B17E-8017D6A3085A}" destId="{E69CCB3B-0263-4FF1-9007-C948DB6147AC}" srcOrd="1" destOrd="0" presId="urn:microsoft.com/office/officeart/2016/7/layout/BasicLinearProcessNumbered"/>
    <dgm:cxn modelId="{F371131E-72FA-4794-9187-4CB837631972}" type="presParOf" srcId="{CB2BB7CC-FD99-4EF7-B17E-8017D6A3085A}" destId="{DFFC7F5C-DEB6-4555-A151-5C03A0DDBFA9}" srcOrd="2" destOrd="0" presId="urn:microsoft.com/office/officeart/2016/7/layout/BasicLinearProcessNumbered"/>
    <dgm:cxn modelId="{CA73200B-F4BC-426B-9487-137E0F04305A}" type="presParOf" srcId="{CB2BB7CC-FD99-4EF7-B17E-8017D6A3085A}" destId="{ABA5A0F1-2CC0-4A1B-BF0E-E3075741D925}" srcOrd="3" destOrd="0" presId="urn:microsoft.com/office/officeart/2016/7/layout/BasicLinearProcessNumbered"/>
    <dgm:cxn modelId="{C468E761-A251-4C42-B61F-51532EEFD016}" type="presParOf" srcId="{381C8DE8-FB5A-414A-98CA-6F9CF92CC720}" destId="{BCE5A097-FF8E-45AD-92FC-C45965850104}" srcOrd="3" destOrd="0" presId="urn:microsoft.com/office/officeart/2016/7/layout/BasicLinearProcessNumbered"/>
    <dgm:cxn modelId="{74527B96-B86B-43F4-8B5D-AD34853E3079}" type="presParOf" srcId="{381C8DE8-FB5A-414A-98CA-6F9CF92CC720}" destId="{F6A3FA40-D575-41B4-AD7E-0028F6863885}" srcOrd="4" destOrd="0" presId="urn:microsoft.com/office/officeart/2016/7/layout/BasicLinearProcessNumbered"/>
    <dgm:cxn modelId="{71A0BD2F-606A-488A-8192-89A24137DD9D}" type="presParOf" srcId="{F6A3FA40-D575-41B4-AD7E-0028F6863885}" destId="{AA1F33AC-245C-4DD2-899A-048B933B9334}" srcOrd="0" destOrd="0" presId="urn:microsoft.com/office/officeart/2016/7/layout/BasicLinearProcessNumbered"/>
    <dgm:cxn modelId="{8BEA364E-2ED1-40B3-8C14-AC613FA0F543}" type="presParOf" srcId="{F6A3FA40-D575-41B4-AD7E-0028F6863885}" destId="{7182CA44-C5A2-4584-9105-342AAD6948AD}" srcOrd="1" destOrd="0" presId="urn:microsoft.com/office/officeart/2016/7/layout/BasicLinearProcessNumbered"/>
    <dgm:cxn modelId="{906A7ADB-D461-4E5E-9FC6-5A850FFF1BE8}" type="presParOf" srcId="{F6A3FA40-D575-41B4-AD7E-0028F6863885}" destId="{4A63C7BC-FF84-4365-B771-247571B87B71}" srcOrd="2" destOrd="0" presId="urn:microsoft.com/office/officeart/2016/7/layout/BasicLinearProcessNumbered"/>
    <dgm:cxn modelId="{C0AC654D-CDE2-4D9F-9FB7-CD804CD2DCED}" type="presParOf" srcId="{F6A3FA40-D575-41B4-AD7E-0028F6863885}" destId="{0C46D196-645B-41BD-89AB-8C486C74026A}" srcOrd="3" destOrd="0" presId="urn:microsoft.com/office/officeart/2016/7/layout/BasicLinear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CD1F1D-2C85-4636-9932-239787C66F24}"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6E5A5FB6-AB5E-4D39-A174-4380788DE523}">
      <dgm:prSet/>
      <dgm:spPr/>
      <dgm:t>
        <a:bodyPr/>
        <a:lstStyle/>
        <a:p>
          <a:r>
            <a:rPr lang="en-US"/>
            <a:t>1. Network Fundamentals </a:t>
          </a:r>
        </a:p>
      </dgm:t>
    </dgm:pt>
    <dgm:pt modelId="{CCB36CB5-7442-4977-90A5-D05DFCB2F2DA}" type="parTrans" cxnId="{5C1B9A3B-BD14-48A1-86BB-FFCC8F379B82}">
      <dgm:prSet/>
      <dgm:spPr/>
      <dgm:t>
        <a:bodyPr/>
        <a:lstStyle/>
        <a:p>
          <a:endParaRPr lang="en-US"/>
        </a:p>
      </dgm:t>
    </dgm:pt>
    <dgm:pt modelId="{5101D7FC-A280-482B-99FA-BEB88AA0C938}" type="sibTrans" cxnId="{5C1B9A3B-BD14-48A1-86BB-FFCC8F379B82}">
      <dgm:prSet/>
      <dgm:spPr/>
      <dgm:t>
        <a:bodyPr/>
        <a:lstStyle/>
        <a:p>
          <a:endParaRPr lang="en-US"/>
        </a:p>
      </dgm:t>
    </dgm:pt>
    <dgm:pt modelId="{321724FC-393C-476F-BBAC-7CD7ADF785A0}">
      <dgm:prSet/>
      <dgm:spPr/>
      <dgm:t>
        <a:bodyPr/>
        <a:lstStyle/>
        <a:p>
          <a:r>
            <a:rPr lang="en-US"/>
            <a:t>IPv4  addressing and subnetting </a:t>
          </a:r>
        </a:p>
      </dgm:t>
    </dgm:pt>
    <dgm:pt modelId="{0397C036-6722-4BD7-9AF9-94724E036227}" type="parTrans" cxnId="{0BDAD024-C049-4F13-B7AC-16138F12F7E6}">
      <dgm:prSet/>
      <dgm:spPr/>
      <dgm:t>
        <a:bodyPr/>
        <a:lstStyle/>
        <a:p>
          <a:endParaRPr lang="en-US"/>
        </a:p>
      </dgm:t>
    </dgm:pt>
    <dgm:pt modelId="{5C142A25-F73C-4EE5-9C27-71D01B42CDCE}" type="sibTrans" cxnId="{0BDAD024-C049-4F13-B7AC-16138F12F7E6}">
      <dgm:prSet/>
      <dgm:spPr/>
      <dgm:t>
        <a:bodyPr/>
        <a:lstStyle/>
        <a:p>
          <a:endParaRPr lang="en-US"/>
        </a:p>
      </dgm:t>
    </dgm:pt>
    <dgm:pt modelId="{8664D1EF-9BF8-421F-98DB-FCBD7B22CA19}">
      <dgm:prSet/>
      <dgm:spPr/>
      <dgm:t>
        <a:bodyPr/>
        <a:lstStyle/>
        <a:p>
          <a:r>
            <a:rPr lang="en-US"/>
            <a:t>Ethernet, MAC addressing, and basic Layer 2 concepts </a:t>
          </a:r>
        </a:p>
      </dgm:t>
    </dgm:pt>
    <dgm:pt modelId="{63D5271F-A79A-4AAA-BDA4-C8BB4B915E0A}" type="parTrans" cxnId="{FD43B239-8F32-4C42-86B1-74AB4DE4EE0E}">
      <dgm:prSet/>
      <dgm:spPr/>
      <dgm:t>
        <a:bodyPr/>
        <a:lstStyle/>
        <a:p>
          <a:endParaRPr lang="en-US"/>
        </a:p>
      </dgm:t>
    </dgm:pt>
    <dgm:pt modelId="{EDEA0572-70CB-484F-85AE-8FEB83386F6F}" type="sibTrans" cxnId="{FD43B239-8F32-4C42-86B1-74AB4DE4EE0E}">
      <dgm:prSet/>
      <dgm:spPr/>
      <dgm:t>
        <a:bodyPr/>
        <a:lstStyle/>
        <a:p>
          <a:endParaRPr lang="en-US"/>
        </a:p>
      </dgm:t>
    </dgm:pt>
    <dgm:pt modelId="{6304AAB9-6310-4497-8DC6-40462B80AE7D}">
      <dgm:prSet/>
      <dgm:spPr/>
      <dgm:t>
        <a:bodyPr/>
        <a:lstStyle/>
        <a:p>
          <a:r>
            <a:rPr lang="en-US"/>
            <a:t>2. LAN Switching Technologies </a:t>
          </a:r>
        </a:p>
      </dgm:t>
    </dgm:pt>
    <dgm:pt modelId="{9141A4F3-1822-4B06-BD64-1B865AAC30F6}" type="parTrans" cxnId="{21A37C06-1D6D-4435-B097-B8307E70496E}">
      <dgm:prSet/>
      <dgm:spPr/>
      <dgm:t>
        <a:bodyPr/>
        <a:lstStyle/>
        <a:p>
          <a:endParaRPr lang="en-US"/>
        </a:p>
      </dgm:t>
    </dgm:pt>
    <dgm:pt modelId="{C2A9D8E6-F75F-4036-9A3A-B7F722A3BB68}" type="sibTrans" cxnId="{21A37C06-1D6D-4435-B097-B8307E70496E}">
      <dgm:prSet/>
      <dgm:spPr/>
      <dgm:t>
        <a:bodyPr/>
        <a:lstStyle/>
        <a:p>
          <a:endParaRPr lang="en-US"/>
        </a:p>
      </dgm:t>
    </dgm:pt>
    <dgm:pt modelId="{29CA0AE9-4365-4E0F-B0AD-85E73322AA26}">
      <dgm:prSet/>
      <dgm:spPr/>
      <dgm:t>
        <a:bodyPr/>
        <a:lstStyle/>
        <a:p>
          <a:r>
            <a:rPr lang="en-US"/>
            <a:t>VLANs (Virtual Local Area Networks) </a:t>
          </a:r>
        </a:p>
      </dgm:t>
    </dgm:pt>
    <dgm:pt modelId="{A637764E-5513-445C-9C55-4F55B306BBB8}" type="parTrans" cxnId="{304D7E38-DAD9-445E-8F15-F8FA2F64E9D3}">
      <dgm:prSet/>
      <dgm:spPr/>
      <dgm:t>
        <a:bodyPr/>
        <a:lstStyle/>
        <a:p>
          <a:endParaRPr lang="en-US"/>
        </a:p>
      </dgm:t>
    </dgm:pt>
    <dgm:pt modelId="{C2AC9A86-A2F9-4967-88C2-32D7CF7372CB}" type="sibTrans" cxnId="{304D7E38-DAD9-445E-8F15-F8FA2F64E9D3}">
      <dgm:prSet/>
      <dgm:spPr/>
      <dgm:t>
        <a:bodyPr/>
        <a:lstStyle/>
        <a:p>
          <a:endParaRPr lang="en-US"/>
        </a:p>
      </dgm:t>
    </dgm:pt>
    <dgm:pt modelId="{D070C818-8BB7-407F-8D1D-FE26D35C3C05}">
      <dgm:prSet/>
      <dgm:spPr/>
      <dgm:t>
        <a:bodyPr/>
        <a:lstStyle/>
        <a:p>
          <a:r>
            <a:rPr lang="en-US"/>
            <a:t>Inter-VLAN Routing </a:t>
          </a:r>
        </a:p>
      </dgm:t>
    </dgm:pt>
    <dgm:pt modelId="{825AECDC-46D4-404A-8751-5DF1C4BEFFD3}" type="parTrans" cxnId="{260D46A2-0C6A-4C1E-B621-5CF33E87AFB9}">
      <dgm:prSet/>
      <dgm:spPr/>
      <dgm:t>
        <a:bodyPr/>
        <a:lstStyle/>
        <a:p>
          <a:endParaRPr lang="en-US"/>
        </a:p>
      </dgm:t>
    </dgm:pt>
    <dgm:pt modelId="{AA0096E0-C73B-46F2-8346-028E7887A579}" type="sibTrans" cxnId="{260D46A2-0C6A-4C1E-B621-5CF33E87AFB9}">
      <dgm:prSet/>
      <dgm:spPr/>
      <dgm:t>
        <a:bodyPr/>
        <a:lstStyle/>
        <a:p>
          <a:endParaRPr lang="en-US"/>
        </a:p>
      </dgm:t>
    </dgm:pt>
    <dgm:pt modelId="{0473BB70-AFAC-4BC2-9A07-6214233FE285}">
      <dgm:prSet/>
      <dgm:spPr/>
      <dgm:t>
        <a:bodyPr/>
        <a:lstStyle/>
        <a:p>
          <a:r>
            <a:rPr lang="en-US"/>
            <a:t>Switching Concepts (frame forwarding, MAC address table) </a:t>
          </a:r>
        </a:p>
      </dgm:t>
    </dgm:pt>
    <dgm:pt modelId="{275DD3FF-97EC-4C32-BF85-69934AF0E496}" type="parTrans" cxnId="{7ADE0CA0-40D6-4A7D-A333-8CEB5EAFDF21}">
      <dgm:prSet/>
      <dgm:spPr/>
      <dgm:t>
        <a:bodyPr/>
        <a:lstStyle/>
        <a:p>
          <a:endParaRPr lang="en-US"/>
        </a:p>
      </dgm:t>
    </dgm:pt>
    <dgm:pt modelId="{E7AF51F4-7FF5-4245-9D70-FFA8C87FD8E3}" type="sibTrans" cxnId="{7ADE0CA0-40D6-4A7D-A333-8CEB5EAFDF21}">
      <dgm:prSet/>
      <dgm:spPr/>
      <dgm:t>
        <a:bodyPr/>
        <a:lstStyle/>
        <a:p>
          <a:endParaRPr lang="en-US"/>
        </a:p>
      </dgm:t>
    </dgm:pt>
    <dgm:pt modelId="{8896E59F-6431-4997-9A2D-A2F06A93398C}">
      <dgm:prSet/>
      <dgm:spPr/>
      <dgm:t>
        <a:bodyPr/>
        <a:lstStyle/>
        <a:p>
          <a:r>
            <a:rPr lang="en-US"/>
            <a:t>STP (Spanning Tree Protocol) and variants (RSTP)</a:t>
          </a:r>
        </a:p>
      </dgm:t>
    </dgm:pt>
    <dgm:pt modelId="{4C67AB96-78EE-4BE3-ABFB-0404F65F9165}" type="parTrans" cxnId="{388271AB-45CE-400D-9709-506A2923287F}">
      <dgm:prSet/>
      <dgm:spPr/>
      <dgm:t>
        <a:bodyPr/>
        <a:lstStyle/>
        <a:p>
          <a:endParaRPr lang="en-US"/>
        </a:p>
      </dgm:t>
    </dgm:pt>
    <dgm:pt modelId="{59C736A7-D25F-45DF-A8E5-9BAD7EB3AB61}" type="sibTrans" cxnId="{388271AB-45CE-400D-9709-506A2923287F}">
      <dgm:prSet/>
      <dgm:spPr/>
      <dgm:t>
        <a:bodyPr/>
        <a:lstStyle/>
        <a:p>
          <a:endParaRPr lang="en-US"/>
        </a:p>
      </dgm:t>
    </dgm:pt>
    <dgm:pt modelId="{80FE32A9-2EB3-41FC-AAC2-50CD6EC32E5A}">
      <dgm:prSet/>
      <dgm:spPr/>
      <dgm:t>
        <a:bodyPr/>
        <a:lstStyle/>
        <a:p>
          <a:r>
            <a:rPr lang="en-US"/>
            <a:t>EtherChannel (link aggregation) </a:t>
          </a:r>
        </a:p>
      </dgm:t>
    </dgm:pt>
    <dgm:pt modelId="{76C5F8A1-EA0E-4A44-91F0-A82CA02AF83C}" type="parTrans" cxnId="{39BFAE5A-D4E7-4F62-9885-651E7D4892FF}">
      <dgm:prSet/>
      <dgm:spPr/>
      <dgm:t>
        <a:bodyPr/>
        <a:lstStyle/>
        <a:p>
          <a:endParaRPr lang="en-US"/>
        </a:p>
      </dgm:t>
    </dgm:pt>
    <dgm:pt modelId="{AAC07D25-EB5D-4EAB-B6D4-16B2D21E92E2}" type="sibTrans" cxnId="{39BFAE5A-D4E7-4F62-9885-651E7D4892FF}">
      <dgm:prSet/>
      <dgm:spPr/>
      <dgm:t>
        <a:bodyPr/>
        <a:lstStyle/>
        <a:p>
          <a:endParaRPr lang="en-US"/>
        </a:p>
      </dgm:t>
    </dgm:pt>
    <dgm:pt modelId="{315C02E2-DBA8-449E-BEB8-16348453E3D5}" type="pres">
      <dgm:prSet presAssocID="{37CD1F1D-2C85-4636-9932-239787C66F24}" presName="diagram" presStyleCnt="0">
        <dgm:presLayoutVars>
          <dgm:dir/>
          <dgm:resizeHandles val="exact"/>
        </dgm:presLayoutVars>
      </dgm:prSet>
      <dgm:spPr/>
    </dgm:pt>
    <dgm:pt modelId="{0C12EC0E-5E28-4AF1-86D8-96EA2730D91F}" type="pres">
      <dgm:prSet presAssocID="{6E5A5FB6-AB5E-4D39-A174-4380788DE523}" presName="node" presStyleLbl="node1" presStyleIdx="0" presStyleCnt="9">
        <dgm:presLayoutVars>
          <dgm:bulletEnabled val="1"/>
        </dgm:presLayoutVars>
      </dgm:prSet>
      <dgm:spPr/>
    </dgm:pt>
    <dgm:pt modelId="{50A12CD2-9AEF-4491-AE5D-39EDC109989C}" type="pres">
      <dgm:prSet presAssocID="{5101D7FC-A280-482B-99FA-BEB88AA0C938}" presName="sibTrans" presStyleCnt="0"/>
      <dgm:spPr/>
    </dgm:pt>
    <dgm:pt modelId="{E7FD094D-76BD-4E7E-97CD-B8ACA0EBE4F7}" type="pres">
      <dgm:prSet presAssocID="{321724FC-393C-476F-BBAC-7CD7ADF785A0}" presName="node" presStyleLbl="node1" presStyleIdx="1" presStyleCnt="9">
        <dgm:presLayoutVars>
          <dgm:bulletEnabled val="1"/>
        </dgm:presLayoutVars>
      </dgm:prSet>
      <dgm:spPr/>
    </dgm:pt>
    <dgm:pt modelId="{B64D4FBB-F99D-4BBF-9EBB-06D25459B785}" type="pres">
      <dgm:prSet presAssocID="{5C142A25-F73C-4EE5-9C27-71D01B42CDCE}" presName="sibTrans" presStyleCnt="0"/>
      <dgm:spPr/>
    </dgm:pt>
    <dgm:pt modelId="{02941555-9225-4B19-8FDA-DA81C77BFCCC}" type="pres">
      <dgm:prSet presAssocID="{8664D1EF-9BF8-421F-98DB-FCBD7B22CA19}" presName="node" presStyleLbl="node1" presStyleIdx="2" presStyleCnt="9">
        <dgm:presLayoutVars>
          <dgm:bulletEnabled val="1"/>
        </dgm:presLayoutVars>
      </dgm:prSet>
      <dgm:spPr/>
    </dgm:pt>
    <dgm:pt modelId="{953C73CC-D277-4E61-9A59-67A1C98206CF}" type="pres">
      <dgm:prSet presAssocID="{EDEA0572-70CB-484F-85AE-8FEB83386F6F}" presName="sibTrans" presStyleCnt="0"/>
      <dgm:spPr/>
    </dgm:pt>
    <dgm:pt modelId="{C3115546-AA89-47BE-9E8C-686FFF3F276F}" type="pres">
      <dgm:prSet presAssocID="{6304AAB9-6310-4497-8DC6-40462B80AE7D}" presName="node" presStyleLbl="node1" presStyleIdx="3" presStyleCnt="9">
        <dgm:presLayoutVars>
          <dgm:bulletEnabled val="1"/>
        </dgm:presLayoutVars>
      </dgm:prSet>
      <dgm:spPr/>
    </dgm:pt>
    <dgm:pt modelId="{7C9061C9-1A9E-4789-8413-8901BF8ED5A6}" type="pres">
      <dgm:prSet presAssocID="{C2A9D8E6-F75F-4036-9A3A-B7F722A3BB68}" presName="sibTrans" presStyleCnt="0"/>
      <dgm:spPr/>
    </dgm:pt>
    <dgm:pt modelId="{7AF447E8-5DDB-43DE-95E6-8F7C8D5C83C5}" type="pres">
      <dgm:prSet presAssocID="{29CA0AE9-4365-4E0F-B0AD-85E73322AA26}" presName="node" presStyleLbl="node1" presStyleIdx="4" presStyleCnt="9">
        <dgm:presLayoutVars>
          <dgm:bulletEnabled val="1"/>
        </dgm:presLayoutVars>
      </dgm:prSet>
      <dgm:spPr/>
    </dgm:pt>
    <dgm:pt modelId="{F6F65468-89A3-4A1F-AD65-F90AB453D593}" type="pres">
      <dgm:prSet presAssocID="{C2AC9A86-A2F9-4967-88C2-32D7CF7372CB}" presName="sibTrans" presStyleCnt="0"/>
      <dgm:spPr/>
    </dgm:pt>
    <dgm:pt modelId="{8BAB09E2-706E-4583-B678-8FFB9B624613}" type="pres">
      <dgm:prSet presAssocID="{D070C818-8BB7-407F-8D1D-FE26D35C3C05}" presName="node" presStyleLbl="node1" presStyleIdx="5" presStyleCnt="9">
        <dgm:presLayoutVars>
          <dgm:bulletEnabled val="1"/>
        </dgm:presLayoutVars>
      </dgm:prSet>
      <dgm:spPr/>
    </dgm:pt>
    <dgm:pt modelId="{DECBE249-5F19-49CD-AAF4-8F7ACB9E5F6E}" type="pres">
      <dgm:prSet presAssocID="{AA0096E0-C73B-46F2-8346-028E7887A579}" presName="sibTrans" presStyleCnt="0"/>
      <dgm:spPr/>
    </dgm:pt>
    <dgm:pt modelId="{C8F76ADB-F2E8-41AA-A372-4660504FC7C9}" type="pres">
      <dgm:prSet presAssocID="{0473BB70-AFAC-4BC2-9A07-6214233FE285}" presName="node" presStyleLbl="node1" presStyleIdx="6" presStyleCnt="9">
        <dgm:presLayoutVars>
          <dgm:bulletEnabled val="1"/>
        </dgm:presLayoutVars>
      </dgm:prSet>
      <dgm:spPr/>
    </dgm:pt>
    <dgm:pt modelId="{ECF81421-4FA2-4238-811C-89C18097BA49}" type="pres">
      <dgm:prSet presAssocID="{E7AF51F4-7FF5-4245-9D70-FFA8C87FD8E3}" presName="sibTrans" presStyleCnt="0"/>
      <dgm:spPr/>
    </dgm:pt>
    <dgm:pt modelId="{82196502-C8F8-4B82-B249-E615BB6B4DEB}" type="pres">
      <dgm:prSet presAssocID="{8896E59F-6431-4997-9A2D-A2F06A93398C}" presName="node" presStyleLbl="node1" presStyleIdx="7" presStyleCnt="9">
        <dgm:presLayoutVars>
          <dgm:bulletEnabled val="1"/>
        </dgm:presLayoutVars>
      </dgm:prSet>
      <dgm:spPr/>
    </dgm:pt>
    <dgm:pt modelId="{9DB5AFD6-9DF0-402D-914F-2A51950D45DB}" type="pres">
      <dgm:prSet presAssocID="{59C736A7-D25F-45DF-A8E5-9BAD7EB3AB61}" presName="sibTrans" presStyleCnt="0"/>
      <dgm:spPr/>
    </dgm:pt>
    <dgm:pt modelId="{151F8BBD-134F-4CDD-83E1-981653C50726}" type="pres">
      <dgm:prSet presAssocID="{80FE32A9-2EB3-41FC-AAC2-50CD6EC32E5A}" presName="node" presStyleLbl="node1" presStyleIdx="8" presStyleCnt="9">
        <dgm:presLayoutVars>
          <dgm:bulletEnabled val="1"/>
        </dgm:presLayoutVars>
      </dgm:prSet>
      <dgm:spPr/>
    </dgm:pt>
  </dgm:ptLst>
  <dgm:cxnLst>
    <dgm:cxn modelId="{21A37C06-1D6D-4435-B097-B8307E70496E}" srcId="{37CD1F1D-2C85-4636-9932-239787C66F24}" destId="{6304AAB9-6310-4497-8DC6-40462B80AE7D}" srcOrd="3" destOrd="0" parTransId="{9141A4F3-1822-4B06-BD64-1B865AAC30F6}" sibTransId="{C2A9D8E6-F75F-4036-9A3A-B7F722A3BB68}"/>
    <dgm:cxn modelId="{D4904D22-020B-434F-B9C5-EF1EC3F883C2}" type="presOf" srcId="{8896E59F-6431-4997-9A2D-A2F06A93398C}" destId="{82196502-C8F8-4B82-B249-E615BB6B4DEB}" srcOrd="0" destOrd="0" presId="urn:microsoft.com/office/officeart/2005/8/layout/default"/>
    <dgm:cxn modelId="{3F4D2C24-E9A4-48A1-9A6C-BC3437B344BD}" type="presOf" srcId="{D070C818-8BB7-407F-8D1D-FE26D35C3C05}" destId="{8BAB09E2-706E-4583-B678-8FFB9B624613}" srcOrd="0" destOrd="0" presId="urn:microsoft.com/office/officeart/2005/8/layout/default"/>
    <dgm:cxn modelId="{0BDAD024-C049-4F13-B7AC-16138F12F7E6}" srcId="{37CD1F1D-2C85-4636-9932-239787C66F24}" destId="{321724FC-393C-476F-BBAC-7CD7ADF785A0}" srcOrd="1" destOrd="0" parTransId="{0397C036-6722-4BD7-9AF9-94724E036227}" sibTransId="{5C142A25-F73C-4EE5-9C27-71D01B42CDCE}"/>
    <dgm:cxn modelId="{EB8E0E25-5514-43DC-895E-2F9CE257F89B}" type="presOf" srcId="{37CD1F1D-2C85-4636-9932-239787C66F24}" destId="{315C02E2-DBA8-449E-BEB8-16348453E3D5}" srcOrd="0" destOrd="0" presId="urn:microsoft.com/office/officeart/2005/8/layout/default"/>
    <dgm:cxn modelId="{304D7E38-DAD9-445E-8F15-F8FA2F64E9D3}" srcId="{37CD1F1D-2C85-4636-9932-239787C66F24}" destId="{29CA0AE9-4365-4E0F-B0AD-85E73322AA26}" srcOrd="4" destOrd="0" parTransId="{A637764E-5513-445C-9C55-4F55B306BBB8}" sibTransId="{C2AC9A86-A2F9-4967-88C2-32D7CF7372CB}"/>
    <dgm:cxn modelId="{FD43B239-8F32-4C42-86B1-74AB4DE4EE0E}" srcId="{37CD1F1D-2C85-4636-9932-239787C66F24}" destId="{8664D1EF-9BF8-421F-98DB-FCBD7B22CA19}" srcOrd="2" destOrd="0" parTransId="{63D5271F-A79A-4AAA-BDA4-C8BB4B915E0A}" sibTransId="{EDEA0572-70CB-484F-85AE-8FEB83386F6F}"/>
    <dgm:cxn modelId="{5C1B9A3B-BD14-48A1-86BB-FFCC8F379B82}" srcId="{37CD1F1D-2C85-4636-9932-239787C66F24}" destId="{6E5A5FB6-AB5E-4D39-A174-4380788DE523}" srcOrd="0" destOrd="0" parTransId="{CCB36CB5-7442-4977-90A5-D05DFCB2F2DA}" sibTransId="{5101D7FC-A280-482B-99FA-BEB88AA0C938}"/>
    <dgm:cxn modelId="{39BFAE5A-D4E7-4F62-9885-651E7D4892FF}" srcId="{37CD1F1D-2C85-4636-9932-239787C66F24}" destId="{80FE32A9-2EB3-41FC-AAC2-50CD6EC32E5A}" srcOrd="8" destOrd="0" parTransId="{76C5F8A1-EA0E-4A44-91F0-A82CA02AF83C}" sibTransId="{AAC07D25-EB5D-4EAB-B6D4-16B2D21E92E2}"/>
    <dgm:cxn modelId="{1307F05A-927A-4270-9D1F-539CBF78A9F5}" type="presOf" srcId="{6E5A5FB6-AB5E-4D39-A174-4380788DE523}" destId="{0C12EC0E-5E28-4AF1-86D8-96EA2730D91F}" srcOrd="0" destOrd="0" presId="urn:microsoft.com/office/officeart/2005/8/layout/default"/>
    <dgm:cxn modelId="{E10F6B81-D16B-4332-9C83-7BFA7810E188}" type="presOf" srcId="{0473BB70-AFAC-4BC2-9A07-6214233FE285}" destId="{C8F76ADB-F2E8-41AA-A372-4660504FC7C9}" srcOrd="0" destOrd="0" presId="urn:microsoft.com/office/officeart/2005/8/layout/default"/>
    <dgm:cxn modelId="{12989F84-BBCB-4CD5-855B-81A828BE4CA0}" type="presOf" srcId="{8664D1EF-9BF8-421F-98DB-FCBD7B22CA19}" destId="{02941555-9225-4B19-8FDA-DA81C77BFCCC}" srcOrd="0" destOrd="0" presId="urn:microsoft.com/office/officeart/2005/8/layout/default"/>
    <dgm:cxn modelId="{7ADE0CA0-40D6-4A7D-A333-8CEB5EAFDF21}" srcId="{37CD1F1D-2C85-4636-9932-239787C66F24}" destId="{0473BB70-AFAC-4BC2-9A07-6214233FE285}" srcOrd="6" destOrd="0" parTransId="{275DD3FF-97EC-4C32-BF85-69934AF0E496}" sibTransId="{E7AF51F4-7FF5-4245-9D70-FFA8C87FD8E3}"/>
    <dgm:cxn modelId="{260D46A2-0C6A-4C1E-B621-5CF33E87AFB9}" srcId="{37CD1F1D-2C85-4636-9932-239787C66F24}" destId="{D070C818-8BB7-407F-8D1D-FE26D35C3C05}" srcOrd="5" destOrd="0" parTransId="{825AECDC-46D4-404A-8751-5DF1C4BEFFD3}" sibTransId="{AA0096E0-C73B-46F2-8346-028E7887A579}"/>
    <dgm:cxn modelId="{388271AB-45CE-400D-9709-506A2923287F}" srcId="{37CD1F1D-2C85-4636-9932-239787C66F24}" destId="{8896E59F-6431-4997-9A2D-A2F06A93398C}" srcOrd="7" destOrd="0" parTransId="{4C67AB96-78EE-4BE3-ABFB-0404F65F9165}" sibTransId="{59C736A7-D25F-45DF-A8E5-9BAD7EB3AB61}"/>
    <dgm:cxn modelId="{CE3A75C2-9D97-4D22-A476-42E17E37C3A7}" type="presOf" srcId="{29CA0AE9-4365-4E0F-B0AD-85E73322AA26}" destId="{7AF447E8-5DDB-43DE-95E6-8F7C8D5C83C5}" srcOrd="0" destOrd="0" presId="urn:microsoft.com/office/officeart/2005/8/layout/default"/>
    <dgm:cxn modelId="{A33539C9-32B6-42CA-9A50-DC9306D8C878}" type="presOf" srcId="{80FE32A9-2EB3-41FC-AAC2-50CD6EC32E5A}" destId="{151F8BBD-134F-4CDD-83E1-981653C50726}" srcOrd="0" destOrd="0" presId="urn:microsoft.com/office/officeart/2005/8/layout/default"/>
    <dgm:cxn modelId="{E08A15D1-05F3-47B3-B233-C935FDC254C2}" type="presOf" srcId="{6304AAB9-6310-4497-8DC6-40462B80AE7D}" destId="{C3115546-AA89-47BE-9E8C-686FFF3F276F}" srcOrd="0" destOrd="0" presId="urn:microsoft.com/office/officeart/2005/8/layout/default"/>
    <dgm:cxn modelId="{FA23E4EC-D985-4878-9EC1-16057BE630B0}" type="presOf" srcId="{321724FC-393C-476F-BBAC-7CD7ADF785A0}" destId="{E7FD094D-76BD-4E7E-97CD-B8ACA0EBE4F7}" srcOrd="0" destOrd="0" presId="urn:microsoft.com/office/officeart/2005/8/layout/default"/>
    <dgm:cxn modelId="{FD554DF7-52BE-41A1-A650-06C0EF524555}" type="presParOf" srcId="{315C02E2-DBA8-449E-BEB8-16348453E3D5}" destId="{0C12EC0E-5E28-4AF1-86D8-96EA2730D91F}" srcOrd="0" destOrd="0" presId="urn:microsoft.com/office/officeart/2005/8/layout/default"/>
    <dgm:cxn modelId="{B8020E32-84CE-4A5D-A147-EFDA48E3775A}" type="presParOf" srcId="{315C02E2-DBA8-449E-BEB8-16348453E3D5}" destId="{50A12CD2-9AEF-4491-AE5D-39EDC109989C}" srcOrd="1" destOrd="0" presId="urn:microsoft.com/office/officeart/2005/8/layout/default"/>
    <dgm:cxn modelId="{E54DF515-34C3-41E6-9AD4-528E8ADCA2C4}" type="presParOf" srcId="{315C02E2-DBA8-449E-BEB8-16348453E3D5}" destId="{E7FD094D-76BD-4E7E-97CD-B8ACA0EBE4F7}" srcOrd="2" destOrd="0" presId="urn:microsoft.com/office/officeart/2005/8/layout/default"/>
    <dgm:cxn modelId="{34E22563-9331-48DC-A0CF-A1FA2F0DB7AB}" type="presParOf" srcId="{315C02E2-DBA8-449E-BEB8-16348453E3D5}" destId="{B64D4FBB-F99D-4BBF-9EBB-06D25459B785}" srcOrd="3" destOrd="0" presId="urn:microsoft.com/office/officeart/2005/8/layout/default"/>
    <dgm:cxn modelId="{3D73FE83-7ED8-4A2E-BCB7-0171D8DE484B}" type="presParOf" srcId="{315C02E2-DBA8-449E-BEB8-16348453E3D5}" destId="{02941555-9225-4B19-8FDA-DA81C77BFCCC}" srcOrd="4" destOrd="0" presId="urn:microsoft.com/office/officeart/2005/8/layout/default"/>
    <dgm:cxn modelId="{409D43C3-6EAF-402E-8BF2-AA795E0730B1}" type="presParOf" srcId="{315C02E2-DBA8-449E-BEB8-16348453E3D5}" destId="{953C73CC-D277-4E61-9A59-67A1C98206CF}" srcOrd="5" destOrd="0" presId="urn:microsoft.com/office/officeart/2005/8/layout/default"/>
    <dgm:cxn modelId="{CB175722-A4BC-4658-8EB9-317287BE3DFD}" type="presParOf" srcId="{315C02E2-DBA8-449E-BEB8-16348453E3D5}" destId="{C3115546-AA89-47BE-9E8C-686FFF3F276F}" srcOrd="6" destOrd="0" presId="urn:microsoft.com/office/officeart/2005/8/layout/default"/>
    <dgm:cxn modelId="{992B7333-8FC5-4F5F-ACB5-EE50AC04295F}" type="presParOf" srcId="{315C02E2-DBA8-449E-BEB8-16348453E3D5}" destId="{7C9061C9-1A9E-4789-8413-8901BF8ED5A6}" srcOrd="7" destOrd="0" presId="urn:microsoft.com/office/officeart/2005/8/layout/default"/>
    <dgm:cxn modelId="{1E7BFE21-C7F8-4980-8919-0004637A4C58}" type="presParOf" srcId="{315C02E2-DBA8-449E-BEB8-16348453E3D5}" destId="{7AF447E8-5DDB-43DE-95E6-8F7C8D5C83C5}" srcOrd="8" destOrd="0" presId="urn:microsoft.com/office/officeart/2005/8/layout/default"/>
    <dgm:cxn modelId="{A885C9CC-78F3-4A3C-A0A1-22D88573CE64}" type="presParOf" srcId="{315C02E2-DBA8-449E-BEB8-16348453E3D5}" destId="{F6F65468-89A3-4A1F-AD65-F90AB453D593}" srcOrd="9" destOrd="0" presId="urn:microsoft.com/office/officeart/2005/8/layout/default"/>
    <dgm:cxn modelId="{871D629E-A805-447C-AB65-1028CE39A2B7}" type="presParOf" srcId="{315C02E2-DBA8-449E-BEB8-16348453E3D5}" destId="{8BAB09E2-706E-4583-B678-8FFB9B624613}" srcOrd="10" destOrd="0" presId="urn:microsoft.com/office/officeart/2005/8/layout/default"/>
    <dgm:cxn modelId="{37E91BBF-4629-4C0F-BFB6-2B6DF169EC98}" type="presParOf" srcId="{315C02E2-DBA8-449E-BEB8-16348453E3D5}" destId="{DECBE249-5F19-49CD-AAF4-8F7ACB9E5F6E}" srcOrd="11" destOrd="0" presId="urn:microsoft.com/office/officeart/2005/8/layout/default"/>
    <dgm:cxn modelId="{A2FA2D4F-4A78-4C44-A53E-93F633A5D228}" type="presParOf" srcId="{315C02E2-DBA8-449E-BEB8-16348453E3D5}" destId="{C8F76ADB-F2E8-41AA-A372-4660504FC7C9}" srcOrd="12" destOrd="0" presId="urn:microsoft.com/office/officeart/2005/8/layout/default"/>
    <dgm:cxn modelId="{D7DF2F6D-586C-4E41-8878-44634B73650D}" type="presParOf" srcId="{315C02E2-DBA8-449E-BEB8-16348453E3D5}" destId="{ECF81421-4FA2-4238-811C-89C18097BA49}" srcOrd="13" destOrd="0" presId="urn:microsoft.com/office/officeart/2005/8/layout/default"/>
    <dgm:cxn modelId="{B020F721-D8CE-4232-8F07-9A7FACC551E6}" type="presParOf" srcId="{315C02E2-DBA8-449E-BEB8-16348453E3D5}" destId="{82196502-C8F8-4B82-B249-E615BB6B4DEB}" srcOrd="14" destOrd="0" presId="urn:microsoft.com/office/officeart/2005/8/layout/default"/>
    <dgm:cxn modelId="{79EC11D0-DF73-4525-A437-CF800AE8DE62}" type="presParOf" srcId="{315C02E2-DBA8-449E-BEB8-16348453E3D5}" destId="{9DB5AFD6-9DF0-402D-914F-2A51950D45DB}" srcOrd="15" destOrd="0" presId="urn:microsoft.com/office/officeart/2005/8/layout/default"/>
    <dgm:cxn modelId="{9099E5E8-771A-49E2-AADE-58306D8DCFFF}" type="presParOf" srcId="{315C02E2-DBA8-449E-BEB8-16348453E3D5}" destId="{151F8BBD-134F-4CDD-83E1-981653C50726}" srcOrd="1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E9EED02-320B-4256-AB13-9DBCEEDFE6F2}"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9959B96D-7331-491E-B18D-8141DE114667}">
      <dgm:prSet/>
      <dgm:spPr/>
      <dgm:t>
        <a:bodyPr/>
        <a:lstStyle/>
        <a:p>
          <a:r>
            <a:rPr lang="en-US"/>
            <a:t>3. Routing Technologies </a:t>
          </a:r>
        </a:p>
      </dgm:t>
    </dgm:pt>
    <dgm:pt modelId="{59C9E60C-E52E-447C-AD8C-9A4F25A6F50B}" type="parTrans" cxnId="{42D2FE80-E293-4864-986D-84DF893BD6CF}">
      <dgm:prSet/>
      <dgm:spPr/>
      <dgm:t>
        <a:bodyPr/>
        <a:lstStyle/>
        <a:p>
          <a:endParaRPr lang="en-US"/>
        </a:p>
      </dgm:t>
    </dgm:pt>
    <dgm:pt modelId="{83D21C69-AAFA-46E2-8239-D0CD6AA8E888}" type="sibTrans" cxnId="{42D2FE80-E293-4864-986D-84DF893BD6CF}">
      <dgm:prSet/>
      <dgm:spPr/>
      <dgm:t>
        <a:bodyPr/>
        <a:lstStyle/>
        <a:p>
          <a:endParaRPr lang="en-US"/>
        </a:p>
      </dgm:t>
    </dgm:pt>
    <dgm:pt modelId="{55106BA9-6327-4AB9-B850-D600E77B8C58}">
      <dgm:prSet/>
      <dgm:spPr/>
      <dgm:t>
        <a:bodyPr/>
        <a:lstStyle/>
        <a:p>
          <a:r>
            <a:rPr lang="en-US"/>
            <a:t>EIGRP (Enhanced Interior Gateway Routing Protocol) </a:t>
          </a:r>
        </a:p>
      </dgm:t>
    </dgm:pt>
    <dgm:pt modelId="{B384723B-AD34-4581-B8D7-958E67A2DB6C}" type="parTrans" cxnId="{154B254C-9D68-4D02-BD91-5BA577C680D8}">
      <dgm:prSet/>
      <dgm:spPr/>
      <dgm:t>
        <a:bodyPr/>
        <a:lstStyle/>
        <a:p>
          <a:endParaRPr lang="en-US"/>
        </a:p>
      </dgm:t>
    </dgm:pt>
    <dgm:pt modelId="{AA382DA8-8F24-4F7A-87BF-5847D8FBF8A0}" type="sibTrans" cxnId="{154B254C-9D68-4D02-BD91-5BA577C680D8}">
      <dgm:prSet/>
      <dgm:spPr/>
      <dgm:t>
        <a:bodyPr/>
        <a:lstStyle/>
        <a:p>
          <a:endParaRPr lang="en-US"/>
        </a:p>
      </dgm:t>
    </dgm:pt>
    <dgm:pt modelId="{09088ACF-06C1-43A7-82FF-53B46E79E04F}">
      <dgm:prSet/>
      <dgm:spPr/>
      <dgm:t>
        <a:bodyPr/>
        <a:lstStyle/>
        <a:p>
          <a:r>
            <a:rPr lang="en-US"/>
            <a:t>4. WAN Technologies </a:t>
          </a:r>
        </a:p>
      </dgm:t>
    </dgm:pt>
    <dgm:pt modelId="{F5AC462F-EAD9-49D1-B4CF-5E2C5F9B7219}" type="parTrans" cxnId="{B61B5446-A7B9-4AE8-8FD9-D9CB6AEEA827}">
      <dgm:prSet/>
      <dgm:spPr/>
      <dgm:t>
        <a:bodyPr/>
        <a:lstStyle/>
        <a:p>
          <a:endParaRPr lang="en-US"/>
        </a:p>
      </dgm:t>
    </dgm:pt>
    <dgm:pt modelId="{51802305-9CA5-4058-BDCB-853AFCA82D29}" type="sibTrans" cxnId="{B61B5446-A7B9-4AE8-8FD9-D9CB6AEEA827}">
      <dgm:prSet/>
      <dgm:spPr/>
      <dgm:t>
        <a:bodyPr/>
        <a:lstStyle/>
        <a:p>
          <a:endParaRPr lang="en-US"/>
        </a:p>
      </dgm:t>
    </dgm:pt>
    <dgm:pt modelId="{0A22A7EC-0806-4DFD-9A0A-01E8A34C49A4}">
      <dgm:prSet/>
      <dgm:spPr/>
      <dgm:t>
        <a:bodyPr/>
        <a:lstStyle/>
        <a:p>
          <a:r>
            <a:rPr lang="en-US"/>
            <a:t>NAT (Network Address Translation) - Pat</a:t>
          </a:r>
        </a:p>
      </dgm:t>
    </dgm:pt>
    <dgm:pt modelId="{1BE2D438-537C-4179-8F7F-911FD807A925}" type="parTrans" cxnId="{ECDBA750-297B-4EB3-9D8A-CF151E1520A0}">
      <dgm:prSet/>
      <dgm:spPr/>
      <dgm:t>
        <a:bodyPr/>
        <a:lstStyle/>
        <a:p>
          <a:endParaRPr lang="en-US"/>
        </a:p>
      </dgm:t>
    </dgm:pt>
    <dgm:pt modelId="{72612350-5E89-4FBC-8B4C-AFB3C6A0190F}" type="sibTrans" cxnId="{ECDBA750-297B-4EB3-9D8A-CF151E1520A0}">
      <dgm:prSet/>
      <dgm:spPr/>
      <dgm:t>
        <a:bodyPr/>
        <a:lstStyle/>
        <a:p>
          <a:endParaRPr lang="en-US"/>
        </a:p>
      </dgm:t>
    </dgm:pt>
    <dgm:pt modelId="{7291654B-24CB-4DC6-B70F-8461CA891EB5}">
      <dgm:prSet/>
      <dgm:spPr/>
      <dgm:t>
        <a:bodyPr/>
        <a:lstStyle/>
        <a:p>
          <a:r>
            <a:rPr lang="en-US"/>
            <a:t>5. Security Fundamentals </a:t>
          </a:r>
        </a:p>
      </dgm:t>
    </dgm:pt>
    <dgm:pt modelId="{9595DFFF-C9C2-4926-8652-C4F995B30F4C}" type="parTrans" cxnId="{8EF5ED50-19A5-47C5-B132-CC56D8E86ED0}">
      <dgm:prSet/>
      <dgm:spPr/>
      <dgm:t>
        <a:bodyPr/>
        <a:lstStyle/>
        <a:p>
          <a:endParaRPr lang="en-US"/>
        </a:p>
      </dgm:t>
    </dgm:pt>
    <dgm:pt modelId="{3A2AA0D5-3F07-4457-8B2E-37907A7C8E38}" type="sibTrans" cxnId="{8EF5ED50-19A5-47C5-B132-CC56D8E86ED0}">
      <dgm:prSet/>
      <dgm:spPr/>
      <dgm:t>
        <a:bodyPr/>
        <a:lstStyle/>
        <a:p>
          <a:endParaRPr lang="en-US"/>
        </a:p>
      </dgm:t>
    </dgm:pt>
    <dgm:pt modelId="{2819AE59-DC6E-4EAF-B5D7-5DF8992A8F1C}">
      <dgm:prSet/>
      <dgm:spPr/>
      <dgm:t>
        <a:bodyPr/>
        <a:lstStyle/>
        <a:p>
          <a:r>
            <a:rPr lang="en-US"/>
            <a:t>Device Security: passwords, user authentication </a:t>
          </a:r>
        </a:p>
      </dgm:t>
    </dgm:pt>
    <dgm:pt modelId="{274D61BE-6D33-4F30-A86C-8C50C64BECB9}" type="parTrans" cxnId="{BB367DE0-0A80-4301-8BEB-6DB22574395E}">
      <dgm:prSet/>
      <dgm:spPr/>
      <dgm:t>
        <a:bodyPr/>
        <a:lstStyle/>
        <a:p>
          <a:endParaRPr lang="en-US"/>
        </a:p>
      </dgm:t>
    </dgm:pt>
    <dgm:pt modelId="{99F331CD-592E-4731-B720-D84F4BB29877}" type="sibTrans" cxnId="{BB367DE0-0A80-4301-8BEB-6DB22574395E}">
      <dgm:prSet/>
      <dgm:spPr/>
      <dgm:t>
        <a:bodyPr/>
        <a:lstStyle/>
        <a:p>
          <a:endParaRPr lang="en-US"/>
        </a:p>
      </dgm:t>
    </dgm:pt>
    <dgm:pt modelId="{29C5FD4E-37DE-419D-A737-7CACAE67FE19}">
      <dgm:prSet/>
      <dgm:spPr/>
      <dgm:t>
        <a:bodyPr/>
        <a:lstStyle/>
        <a:p>
          <a:r>
            <a:rPr lang="en-US"/>
            <a:t>Access Control Lists (ACLs): standard and extended </a:t>
          </a:r>
        </a:p>
      </dgm:t>
    </dgm:pt>
    <dgm:pt modelId="{DB04FFED-15CE-42E9-9CFB-86B548F75DFA}" type="parTrans" cxnId="{ABB075D0-903D-42D6-BB28-E382449827F0}">
      <dgm:prSet/>
      <dgm:spPr/>
      <dgm:t>
        <a:bodyPr/>
        <a:lstStyle/>
        <a:p>
          <a:endParaRPr lang="en-US"/>
        </a:p>
      </dgm:t>
    </dgm:pt>
    <dgm:pt modelId="{3FED2BCA-50C5-4E86-9CC8-E4E5B354FE08}" type="sibTrans" cxnId="{ABB075D0-903D-42D6-BB28-E382449827F0}">
      <dgm:prSet/>
      <dgm:spPr/>
      <dgm:t>
        <a:bodyPr/>
        <a:lstStyle/>
        <a:p>
          <a:endParaRPr lang="en-US"/>
        </a:p>
      </dgm:t>
    </dgm:pt>
    <dgm:pt modelId="{9D1B3123-20E6-4EF1-9C7D-0AB43D7517F0}">
      <dgm:prSet/>
      <dgm:spPr/>
      <dgm:t>
        <a:bodyPr/>
        <a:lstStyle/>
        <a:p>
          <a:r>
            <a:rPr lang="en-US"/>
            <a:t>Port Security on switches </a:t>
          </a:r>
        </a:p>
      </dgm:t>
    </dgm:pt>
    <dgm:pt modelId="{CEAF8238-5548-462B-A2DF-4592A4FC087E}" type="parTrans" cxnId="{096A161E-C6E4-4133-A93B-59EDDBC626D9}">
      <dgm:prSet/>
      <dgm:spPr/>
      <dgm:t>
        <a:bodyPr/>
        <a:lstStyle/>
        <a:p>
          <a:endParaRPr lang="en-US"/>
        </a:p>
      </dgm:t>
    </dgm:pt>
    <dgm:pt modelId="{0F2CC0FE-8E2E-463F-B7DC-71D78973DAD2}" type="sibTrans" cxnId="{096A161E-C6E4-4133-A93B-59EDDBC626D9}">
      <dgm:prSet/>
      <dgm:spPr/>
      <dgm:t>
        <a:bodyPr/>
        <a:lstStyle/>
        <a:p>
          <a:endParaRPr lang="en-US"/>
        </a:p>
      </dgm:t>
    </dgm:pt>
    <dgm:pt modelId="{D7E6C9CA-9E0E-4DA4-A73D-B42AFBFFE424}" type="pres">
      <dgm:prSet presAssocID="{AE9EED02-320B-4256-AB13-9DBCEEDFE6F2}" presName="diagram" presStyleCnt="0">
        <dgm:presLayoutVars>
          <dgm:dir/>
          <dgm:resizeHandles val="exact"/>
        </dgm:presLayoutVars>
      </dgm:prSet>
      <dgm:spPr/>
    </dgm:pt>
    <dgm:pt modelId="{CF43810A-B3FF-4C92-81BC-C5936A48ABF0}" type="pres">
      <dgm:prSet presAssocID="{9959B96D-7331-491E-B18D-8141DE114667}" presName="node" presStyleLbl="node1" presStyleIdx="0" presStyleCnt="8">
        <dgm:presLayoutVars>
          <dgm:bulletEnabled val="1"/>
        </dgm:presLayoutVars>
      </dgm:prSet>
      <dgm:spPr/>
    </dgm:pt>
    <dgm:pt modelId="{71EBC0BF-CE1F-42B0-9B0B-2027D4274CB0}" type="pres">
      <dgm:prSet presAssocID="{83D21C69-AAFA-46E2-8239-D0CD6AA8E888}" presName="sibTrans" presStyleCnt="0"/>
      <dgm:spPr/>
    </dgm:pt>
    <dgm:pt modelId="{849A60FE-540D-42EB-B1C0-34C3DAEEC543}" type="pres">
      <dgm:prSet presAssocID="{55106BA9-6327-4AB9-B850-D600E77B8C58}" presName="node" presStyleLbl="node1" presStyleIdx="1" presStyleCnt="8">
        <dgm:presLayoutVars>
          <dgm:bulletEnabled val="1"/>
        </dgm:presLayoutVars>
      </dgm:prSet>
      <dgm:spPr/>
    </dgm:pt>
    <dgm:pt modelId="{4F0CE027-0471-4594-A8EA-5CE9FF139DA8}" type="pres">
      <dgm:prSet presAssocID="{AA382DA8-8F24-4F7A-87BF-5847D8FBF8A0}" presName="sibTrans" presStyleCnt="0"/>
      <dgm:spPr/>
    </dgm:pt>
    <dgm:pt modelId="{882353B4-8E04-4479-B308-FEEAE4027C3D}" type="pres">
      <dgm:prSet presAssocID="{09088ACF-06C1-43A7-82FF-53B46E79E04F}" presName="node" presStyleLbl="node1" presStyleIdx="2" presStyleCnt="8">
        <dgm:presLayoutVars>
          <dgm:bulletEnabled val="1"/>
        </dgm:presLayoutVars>
      </dgm:prSet>
      <dgm:spPr/>
    </dgm:pt>
    <dgm:pt modelId="{10C84C07-4D14-4152-9058-3BBA20331B7A}" type="pres">
      <dgm:prSet presAssocID="{51802305-9CA5-4058-BDCB-853AFCA82D29}" presName="sibTrans" presStyleCnt="0"/>
      <dgm:spPr/>
    </dgm:pt>
    <dgm:pt modelId="{5A704093-DCA0-4F67-9D68-EDDA2B23CD83}" type="pres">
      <dgm:prSet presAssocID="{0A22A7EC-0806-4DFD-9A0A-01E8A34C49A4}" presName="node" presStyleLbl="node1" presStyleIdx="3" presStyleCnt="8">
        <dgm:presLayoutVars>
          <dgm:bulletEnabled val="1"/>
        </dgm:presLayoutVars>
      </dgm:prSet>
      <dgm:spPr/>
    </dgm:pt>
    <dgm:pt modelId="{6929D417-F4DD-40E2-9862-4264DCFADB19}" type="pres">
      <dgm:prSet presAssocID="{72612350-5E89-4FBC-8B4C-AFB3C6A0190F}" presName="sibTrans" presStyleCnt="0"/>
      <dgm:spPr/>
    </dgm:pt>
    <dgm:pt modelId="{71B89F6E-47FB-4BD4-9D5D-2F22F97E7C70}" type="pres">
      <dgm:prSet presAssocID="{7291654B-24CB-4DC6-B70F-8461CA891EB5}" presName="node" presStyleLbl="node1" presStyleIdx="4" presStyleCnt="8">
        <dgm:presLayoutVars>
          <dgm:bulletEnabled val="1"/>
        </dgm:presLayoutVars>
      </dgm:prSet>
      <dgm:spPr/>
    </dgm:pt>
    <dgm:pt modelId="{7217E7A8-C6B9-4D10-A569-A4551CA93126}" type="pres">
      <dgm:prSet presAssocID="{3A2AA0D5-3F07-4457-8B2E-37907A7C8E38}" presName="sibTrans" presStyleCnt="0"/>
      <dgm:spPr/>
    </dgm:pt>
    <dgm:pt modelId="{FD12A765-7E5A-49F4-8BBD-AD2132F03EFF}" type="pres">
      <dgm:prSet presAssocID="{2819AE59-DC6E-4EAF-B5D7-5DF8992A8F1C}" presName="node" presStyleLbl="node1" presStyleIdx="5" presStyleCnt="8">
        <dgm:presLayoutVars>
          <dgm:bulletEnabled val="1"/>
        </dgm:presLayoutVars>
      </dgm:prSet>
      <dgm:spPr/>
    </dgm:pt>
    <dgm:pt modelId="{82222ED6-D303-4D42-8157-65FE6D35B039}" type="pres">
      <dgm:prSet presAssocID="{99F331CD-592E-4731-B720-D84F4BB29877}" presName="sibTrans" presStyleCnt="0"/>
      <dgm:spPr/>
    </dgm:pt>
    <dgm:pt modelId="{1D69F080-B342-40D5-845D-13F253F1B3C3}" type="pres">
      <dgm:prSet presAssocID="{29C5FD4E-37DE-419D-A737-7CACAE67FE19}" presName="node" presStyleLbl="node1" presStyleIdx="6" presStyleCnt="8">
        <dgm:presLayoutVars>
          <dgm:bulletEnabled val="1"/>
        </dgm:presLayoutVars>
      </dgm:prSet>
      <dgm:spPr/>
    </dgm:pt>
    <dgm:pt modelId="{55C12972-4ED6-4DB5-9956-AF6392BCE1E5}" type="pres">
      <dgm:prSet presAssocID="{3FED2BCA-50C5-4E86-9CC8-E4E5B354FE08}" presName="sibTrans" presStyleCnt="0"/>
      <dgm:spPr/>
    </dgm:pt>
    <dgm:pt modelId="{94C21FD3-7B93-47F1-9EDC-C508DBB55D70}" type="pres">
      <dgm:prSet presAssocID="{9D1B3123-20E6-4EF1-9C7D-0AB43D7517F0}" presName="node" presStyleLbl="node1" presStyleIdx="7" presStyleCnt="8">
        <dgm:presLayoutVars>
          <dgm:bulletEnabled val="1"/>
        </dgm:presLayoutVars>
      </dgm:prSet>
      <dgm:spPr/>
    </dgm:pt>
  </dgm:ptLst>
  <dgm:cxnLst>
    <dgm:cxn modelId="{DE44120D-FF19-407C-8566-221493E9467F}" type="presOf" srcId="{2819AE59-DC6E-4EAF-B5D7-5DF8992A8F1C}" destId="{FD12A765-7E5A-49F4-8BBD-AD2132F03EFF}" srcOrd="0" destOrd="0" presId="urn:microsoft.com/office/officeart/2005/8/layout/default"/>
    <dgm:cxn modelId="{601C810D-693F-4586-8366-186FD9177D3A}" type="presOf" srcId="{09088ACF-06C1-43A7-82FF-53B46E79E04F}" destId="{882353B4-8E04-4479-B308-FEEAE4027C3D}" srcOrd="0" destOrd="0" presId="urn:microsoft.com/office/officeart/2005/8/layout/default"/>
    <dgm:cxn modelId="{096A161E-C6E4-4133-A93B-59EDDBC626D9}" srcId="{AE9EED02-320B-4256-AB13-9DBCEEDFE6F2}" destId="{9D1B3123-20E6-4EF1-9C7D-0AB43D7517F0}" srcOrd="7" destOrd="0" parTransId="{CEAF8238-5548-462B-A2DF-4592A4FC087E}" sibTransId="{0F2CC0FE-8E2E-463F-B7DC-71D78973DAD2}"/>
    <dgm:cxn modelId="{B56A7765-9B6C-419F-8BF3-1E3288FEC4F5}" type="presOf" srcId="{29C5FD4E-37DE-419D-A737-7CACAE67FE19}" destId="{1D69F080-B342-40D5-845D-13F253F1B3C3}" srcOrd="0" destOrd="0" presId="urn:microsoft.com/office/officeart/2005/8/layout/default"/>
    <dgm:cxn modelId="{B61B5446-A7B9-4AE8-8FD9-D9CB6AEEA827}" srcId="{AE9EED02-320B-4256-AB13-9DBCEEDFE6F2}" destId="{09088ACF-06C1-43A7-82FF-53B46E79E04F}" srcOrd="2" destOrd="0" parTransId="{F5AC462F-EAD9-49D1-B4CF-5E2C5F9B7219}" sibTransId="{51802305-9CA5-4058-BDCB-853AFCA82D29}"/>
    <dgm:cxn modelId="{154B254C-9D68-4D02-BD91-5BA577C680D8}" srcId="{AE9EED02-320B-4256-AB13-9DBCEEDFE6F2}" destId="{55106BA9-6327-4AB9-B850-D600E77B8C58}" srcOrd="1" destOrd="0" parTransId="{B384723B-AD34-4581-B8D7-958E67A2DB6C}" sibTransId="{AA382DA8-8F24-4F7A-87BF-5847D8FBF8A0}"/>
    <dgm:cxn modelId="{ECDBA750-297B-4EB3-9D8A-CF151E1520A0}" srcId="{AE9EED02-320B-4256-AB13-9DBCEEDFE6F2}" destId="{0A22A7EC-0806-4DFD-9A0A-01E8A34C49A4}" srcOrd="3" destOrd="0" parTransId="{1BE2D438-537C-4179-8F7F-911FD807A925}" sibTransId="{72612350-5E89-4FBC-8B4C-AFB3C6A0190F}"/>
    <dgm:cxn modelId="{C042BE50-4176-46B8-85E5-B4EA8897896E}" type="presOf" srcId="{7291654B-24CB-4DC6-B70F-8461CA891EB5}" destId="{71B89F6E-47FB-4BD4-9D5D-2F22F97E7C70}" srcOrd="0" destOrd="0" presId="urn:microsoft.com/office/officeart/2005/8/layout/default"/>
    <dgm:cxn modelId="{8EF5ED50-19A5-47C5-B132-CC56D8E86ED0}" srcId="{AE9EED02-320B-4256-AB13-9DBCEEDFE6F2}" destId="{7291654B-24CB-4DC6-B70F-8461CA891EB5}" srcOrd="4" destOrd="0" parTransId="{9595DFFF-C9C2-4926-8652-C4F995B30F4C}" sibTransId="{3A2AA0D5-3F07-4457-8B2E-37907A7C8E38}"/>
    <dgm:cxn modelId="{2C69767B-38E7-416A-ACB3-531F03CEB615}" type="presOf" srcId="{AE9EED02-320B-4256-AB13-9DBCEEDFE6F2}" destId="{D7E6C9CA-9E0E-4DA4-A73D-B42AFBFFE424}" srcOrd="0" destOrd="0" presId="urn:microsoft.com/office/officeart/2005/8/layout/default"/>
    <dgm:cxn modelId="{42D2FE80-E293-4864-986D-84DF893BD6CF}" srcId="{AE9EED02-320B-4256-AB13-9DBCEEDFE6F2}" destId="{9959B96D-7331-491E-B18D-8141DE114667}" srcOrd="0" destOrd="0" parTransId="{59C9E60C-E52E-447C-AD8C-9A4F25A6F50B}" sibTransId="{83D21C69-AAFA-46E2-8239-D0CD6AA8E888}"/>
    <dgm:cxn modelId="{0C01299D-9C57-4B75-A8C8-5DF791808F8A}" type="presOf" srcId="{55106BA9-6327-4AB9-B850-D600E77B8C58}" destId="{849A60FE-540D-42EB-B1C0-34C3DAEEC543}" srcOrd="0" destOrd="0" presId="urn:microsoft.com/office/officeart/2005/8/layout/default"/>
    <dgm:cxn modelId="{775262A9-A44E-4A74-822C-801239E51FFD}" type="presOf" srcId="{9D1B3123-20E6-4EF1-9C7D-0AB43D7517F0}" destId="{94C21FD3-7B93-47F1-9EDC-C508DBB55D70}" srcOrd="0" destOrd="0" presId="urn:microsoft.com/office/officeart/2005/8/layout/default"/>
    <dgm:cxn modelId="{ABB075D0-903D-42D6-BB28-E382449827F0}" srcId="{AE9EED02-320B-4256-AB13-9DBCEEDFE6F2}" destId="{29C5FD4E-37DE-419D-A737-7CACAE67FE19}" srcOrd="6" destOrd="0" parTransId="{DB04FFED-15CE-42E9-9CFB-86B548F75DFA}" sibTransId="{3FED2BCA-50C5-4E86-9CC8-E4E5B354FE08}"/>
    <dgm:cxn modelId="{BB367DE0-0A80-4301-8BEB-6DB22574395E}" srcId="{AE9EED02-320B-4256-AB13-9DBCEEDFE6F2}" destId="{2819AE59-DC6E-4EAF-B5D7-5DF8992A8F1C}" srcOrd="5" destOrd="0" parTransId="{274D61BE-6D33-4F30-A86C-8C50C64BECB9}" sibTransId="{99F331CD-592E-4731-B720-D84F4BB29877}"/>
    <dgm:cxn modelId="{37812DF0-DBF4-47C5-9DCD-B1D8853879EE}" type="presOf" srcId="{0A22A7EC-0806-4DFD-9A0A-01E8A34C49A4}" destId="{5A704093-DCA0-4F67-9D68-EDDA2B23CD83}" srcOrd="0" destOrd="0" presId="urn:microsoft.com/office/officeart/2005/8/layout/default"/>
    <dgm:cxn modelId="{90013BF5-B40C-4CE5-8A31-6A61B0564EC7}" type="presOf" srcId="{9959B96D-7331-491E-B18D-8141DE114667}" destId="{CF43810A-B3FF-4C92-81BC-C5936A48ABF0}" srcOrd="0" destOrd="0" presId="urn:microsoft.com/office/officeart/2005/8/layout/default"/>
    <dgm:cxn modelId="{88D91FC8-0052-43B9-8FD2-6067C6635448}" type="presParOf" srcId="{D7E6C9CA-9E0E-4DA4-A73D-B42AFBFFE424}" destId="{CF43810A-B3FF-4C92-81BC-C5936A48ABF0}" srcOrd="0" destOrd="0" presId="urn:microsoft.com/office/officeart/2005/8/layout/default"/>
    <dgm:cxn modelId="{8C197107-1C37-4F0A-967E-12CDE5B40758}" type="presParOf" srcId="{D7E6C9CA-9E0E-4DA4-A73D-B42AFBFFE424}" destId="{71EBC0BF-CE1F-42B0-9B0B-2027D4274CB0}" srcOrd="1" destOrd="0" presId="urn:microsoft.com/office/officeart/2005/8/layout/default"/>
    <dgm:cxn modelId="{2E689A32-B4B2-4AA4-82CF-D87654B20CAD}" type="presParOf" srcId="{D7E6C9CA-9E0E-4DA4-A73D-B42AFBFFE424}" destId="{849A60FE-540D-42EB-B1C0-34C3DAEEC543}" srcOrd="2" destOrd="0" presId="urn:microsoft.com/office/officeart/2005/8/layout/default"/>
    <dgm:cxn modelId="{BAC0D420-6FB2-4FF3-9C3D-0DDD9BAE5800}" type="presParOf" srcId="{D7E6C9CA-9E0E-4DA4-A73D-B42AFBFFE424}" destId="{4F0CE027-0471-4594-A8EA-5CE9FF139DA8}" srcOrd="3" destOrd="0" presId="urn:microsoft.com/office/officeart/2005/8/layout/default"/>
    <dgm:cxn modelId="{ED4503CB-002B-4CAD-8715-F689DF97477D}" type="presParOf" srcId="{D7E6C9CA-9E0E-4DA4-A73D-B42AFBFFE424}" destId="{882353B4-8E04-4479-B308-FEEAE4027C3D}" srcOrd="4" destOrd="0" presId="urn:microsoft.com/office/officeart/2005/8/layout/default"/>
    <dgm:cxn modelId="{7AEAB3E3-1989-4DC6-92A0-A388D100D507}" type="presParOf" srcId="{D7E6C9CA-9E0E-4DA4-A73D-B42AFBFFE424}" destId="{10C84C07-4D14-4152-9058-3BBA20331B7A}" srcOrd="5" destOrd="0" presId="urn:microsoft.com/office/officeart/2005/8/layout/default"/>
    <dgm:cxn modelId="{8851B054-8450-4BDA-A99A-405A1BCC29E5}" type="presParOf" srcId="{D7E6C9CA-9E0E-4DA4-A73D-B42AFBFFE424}" destId="{5A704093-DCA0-4F67-9D68-EDDA2B23CD83}" srcOrd="6" destOrd="0" presId="urn:microsoft.com/office/officeart/2005/8/layout/default"/>
    <dgm:cxn modelId="{863299AB-8155-4200-A0E4-3164A837CDBA}" type="presParOf" srcId="{D7E6C9CA-9E0E-4DA4-A73D-B42AFBFFE424}" destId="{6929D417-F4DD-40E2-9862-4264DCFADB19}" srcOrd="7" destOrd="0" presId="urn:microsoft.com/office/officeart/2005/8/layout/default"/>
    <dgm:cxn modelId="{6E8E4D18-7285-4E83-A543-C2E68FABBD52}" type="presParOf" srcId="{D7E6C9CA-9E0E-4DA4-A73D-B42AFBFFE424}" destId="{71B89F6E-47FB-4BD4-9D5D-2F22F97E7C70}" srcOrd="8" destOrd="0" presId="urn:microsoft.com/office/officeart/2005/8/layout/default"/>
    <dgm:cxn modelId="{911EA1AF-510A-4C6F-95A7-09479732813D}" type="presParOf" srcId="{D7E6C9CA-9E0E-4DA4-A73D-B42AFBFFE424}" destId="{7217E7A8-C6B9-4D10-A569-A4551CA93126}" srcOrd="9" destOrd="0" presId="urn:microsoft.com/office/officeart/2005/8/layout/default"/>
    <dgm:cxn modelId="{9604FF0B-F829-4CCA-A2A4-C9AAE017DA91}" type="presParOf" srcId="{D7E6C9CA-9E0E-4DA4-A73D-B42AFBFFE424}" destId="{FD12A765-7E5A-49F4-8BBD-AD2132F03EFF}" srcOrd="10" destOrd="0" presId="urn:microsoft.com/office/officeart/2005/8/layout/default"/>
    <dgm:cxn modelId="{1891BA91-3191-47F2-B25B-E4B630773B2D}" type="presParOf" srcId="{D7E6C9CA-9E0E-4DA4-A73D-B42AFBFFE424}" destId="{82222ED6-D303-4D42-8157-65FE6D35B039}" srcOrd="11" destOrd="0" presId="urn:microsoft.com/office/officeart/2005/8/layout/default"/>
    <dgm:cxn modelId="{18F607EE-7264-4ADC-BB99-64AB1175C888}" type="presParOf" srcId="{D7E6C9CA-9E0E-4DA4-A73D-B42AFBFFE424}" destId="{1D69F080-B342-40D5-845D-13F253F1B3C3}" srcOrd="12" destOrd="0" presId="urn:microsoft.com/office/officeart/2005/8/layout/default"/>
    <dgm:cxn modelId="{5CC87AF7-8B33-4AD5-BC3A-EC178BA84C33}" type="presParOf" srcId="{D7E6C9CA-9E0E-4DA4-A73D-B42AFBFFE424}" destId="{55C12972-4ED6-4DB5-9956-AF6392BCE1E5}" srcOrd="13" destOrd="0" presId="urn:microsoft.com/office/officeart/2005/8/layout/default"/>
    <dgm:cxn modelId="{529DDEB2-3652-4AB2-ACE7-700993BD550C}" type="presParOf" srcId="{D7E6C9CA-9E0E-4DA4-A73D-B42AFBFFE424}" destId="{94C21FD3-7B93-47F1-9EDC-C508DBB55D70}" srcOrd="1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58AFF74-4B8F-47C2-B815-B9924484087B}" type="doc">
      <dgm:prSet loTypeId="urn:microsoft.com/office/officeart/2005/8/layout/default" loCatId="list" qsTypeId="urn:microsoft.com/office/officeart/2005/8/quickstyle/simple4" qsCatId="simple" csTypeId="urn:microsoft.com/office/officeart/2005/8/colors/accent1_2" csCatId="accent1"/>
      <dgm:spPr/>
      <dgm:t>
        <a:bodyPr/>
        <a:lstStyle/>
        <a:p>
          <a:endParaRPr lang="en-US"/>
        </a:p>
      </dgm:t>
    </dgm:pt>
    <dgm:pt modelId="{F0263016-8D7F-4FDA-B5D7-2AB691879DA6}">
      <dgm:prSet/>
      <dgm:spPr/>
      <dgm:t>
        <a:bodyPr/>
        <a:lstStyle/>
        <a:p>
          <a:r>
            <a:rPr lang="en-US"/>
            <a:t>6. IP Services </a:t>
          </a:r>
        </a:p>
      </dgm:t>
    </dgm:pt>
    <dgm:pt modelId="{7303F4E5-895D-4C1A-B32B-BE650D8946C6}" type="parTrans" cxnId="{B75FD53D-C097-4752-849A-93F74CA8CAF8}">
      <dgm:prSet/>
      <dgm:spPr/>
      <dgm:t>
        <a:bodyPr/>
        <a:lstStyle/>
        <a:p>
          <a:endParaRPr lang="en-US"/>
        </a:p>
      </dgm:t>
    </dgm:pt>
    <dgm:pt modelId="{2CD04D62-3AB8-4DCF-82BE-006F07227822}" type="sibTrans" cxnId="{B75FD53D-C097-4752-849A-93F74CA8CAF8}">
      <dgm:prSet/>
      <dgm:spPr/>
      <dgm:t>
        <a:bodyPr/>
        <a:lstStyle/>
        <a:p>
          <a:endParaRPr lang="en-US"/>
        </a:p>
      </dgm:t>
    </dgm:pt>
    <dgm:pt modelId="{1E82002F-7F92-4D1D-98AE-A25444B15A06}">
      <dgm:prSet/>
      <dgm:spPr/>
      <dgm:t>
        <a:bodyPr/>
        <a:lstStyle/>
        <a:p>
          <a:r>
            <a:rPr lang="en-US"/>
            <a:t>DHCP (Dynamic Host Configuration Protocol) </a:t>
          </a:r>
        </a:p>
      </dgm:t>
    </dgm:pt>
    <dgm:pt modelId="{866CEFBC-5EE5-4D9B-9F8F-56D10395FEC9}" type="parTrans" cxnId="{4358192F-39B9-44AB-85A0-C442D1012859}">
      <dgm:prSet/>
      <dgm:spPr/>
      <dgm:t>
        <a:bodyPr/>
        <a:lstStyle/>
        <a:p>
          <a:endParaRPr lang="en-US"/>
        </a:p>
      </dgm:t>
    </dgm:pt>
    <dgm:pt modelId="{D77317D8-17CA-4CB0-91F4-3C5AAFFC49E7}" type="sibTrans" cxnId="{4358192F-39B9-44AB-85A0-C442D1012859}">
      <dgm:prSet/>
      <dgm:spPr/>
      <dgm:t>
        <a:bodyPr/>
        <a:lstStyle/>
        <a:p>
          <a:endParaRPr lang="en-US"/>
        </a:p>
      </dgm:t>
    </dgm:pt>
    <dgm:pt modelId="{7F049BF6-AFFC-4A92-8348-BD6A99662B0F}">
      <dgm:prSet/>
      <dgm:spPr/>
      <dgm:t>
        <a:bodyPr/>
        <a:lstStyle/>
        <a:p>
          <a:r>
            <a:rPr lang="en-US"/>
            <a:t>DNS (Domain Name System) </a:t>
          </a:r>
        </a:p>
      </dgm:t>
    </dgm:pt>
    <dgm:pt modelId="{FD0B9014-58F1-4600-9535-D34B0E4ED0F4}" type="parTrans" cxnId="{4BA452F6-7AF2-44F5-80F8-CBDAE0B6ED36}">
      <dgm:prSet/>
      <dgm:spPr/>
      <dgm:t>
        <a:bodyPr/>
        <a:lstStyle/>
        <a:p>
          <a:endParaRPr lang="en-US"/>
        </a:p>
      </dgm:t>
    </dgm:pt>
    <dgm:pt modelId="{446E31E4-6380-45DE-BF25-EE59B8EC94BB}" type="sibTrans" cxnId="{4BA452F6-7AF2-44F5-80F8-CBDAE0B6ED36}">
      <dgm:prSet/>
      <dgm:spPr/>
      <dgm:t>
        <a:bodyPr/>
        <a:lstStyle/>
        <a:p>
          <a:endParaRPr lang="en-US"/>
        </a:p>
      </dgm:t>
    </dgm:pt>
    <dgm:pt modelId="{126B791A-5EC4-41EB-80EB-5106584E7A15}">
      <dgm:prSet/>
      <dgm:spPr/>
      <dgm:t>
        <a:bodyPr/>
        <a:lstStyle/>
        <a:p>
          <a:r>
            <a:rPr lang="en-US"/>
            <a:t>Syslog for logging device events </a:t>
          </a:r>
        </a:p>
      </dgm:t>
    </dgm:pt>
    <dgm:pt modelId="{080C42A7-398F-44EF-9C42-551BA0410E37}" type="parTrans" cxnId="{A080EF7C-2B81-47FA-8E28-08EE916349BA}">
      <dgm:prSet/>
      <dgm:spPr/>
      <dgm:t>
        <a:bodyPr/>
        <a:lstStyle/>
        <a:p>
          <a:endParaRPr lang="en-US"/>
        </a:p>
      </dgm:t>
    </dgm:pt>
    <dgm:pt modelId="{9856B5E6-0395-4C63-A3BC-8961848D9C8C}" type="sibTrans" cxnId="{A080EF7C-2B81-47FA-8E28-08EE916349BA}">
      <dgm:prSet/>
      <dgm:spPr/>
      <dgm:t>
        <a:bodyPr/>
        <a:lstStyle/>
        <a:p>
          <a:endParaRPr lang="en-US"/>
        </a:p>
      </dgm:t>
    </dgm:pt>
    <dgm:pt modelId="{1AC54536-E73D-4355-BBFE-826618EA11D9}">
      <dgm:prSet/>
      <dgm:spPr/>
      <dgm:t>
        <a:bodyPr/>
        <a:lstStyle/>
        <a:p>
          <a:r>
            <a:rPr lang="en-US"/>
            <a:t>NTP (Network Time Protocol) for clock synchronization </a:t>
          </a:r>
        </a:p>
      </dgm:t>
    </dgm:pt>
    <dgm:pt modelId="{D04D3B79-193F-4208-8558-1E2B7690A893}" type="parTrans" cxnId="{C5A94CF1-BF81-4D42-817C-D8CDB1196DC5}">
      <dgm:prSet/>
      <dgm:spPr/>
      <dgm:t>
        <a:bodyPr/>
        <a:lstStyle/>
        <a:p>
          <a:endParaRPr lang="en-US"/>
        </a:p>
      </dgm:t>
    </dgm:pt>
    <dgm:pt modelId="{E562C603-AD5E-49BE-AAE6-18A9E5CBC068}" type="sibTrans" cxnId="{C5A94CF1-BF81-4D42-817C-D8CDB1196DC5}">
      <dgm:prSet/>
      <dgm:spPr/>
      <dgm:t>
        <a:bodyPr/>
        <a:lstStyle/>
        <a:p>
          <a:endParaRPr lang="en-US"/>
        </a:p>
      </dgm:t>
    </dgm:pt>
    <dgm:pt modelId="{806C3787-B82F-478B-A56D-6BF45F96BF15}">
      <dgm:prSet/>
      <dgm:spPr/>
      <dgm:t>
        <a:bodyPr/>
        <a:lstStyle/>
        <a:p>
          <a:r>
            <a:rPr lang="en-US"/>
            <a:t>7. Infrastructure Management </a:t>
          </a:r>
        </a:p>
      </dgm:t>
    </dgm:pt>
    <dgm:pt modelId="{7D18D7B5-2BD8-42EF-B062-C32856196BDD}" type="parTrans" cxnId="{0D999D9F-13DF-4A59-A4A8-CCCE9EDA8132}">
      <dgm:prSet/>
      <dgm:spPr/>
      <dgm:t>
        <a:bodyPr/>
        <a:lstStyle/>
        <a:p>
          <a:endParaRPr lang="en-US"/>
        </a:p>
      </dgm:t>
    </dgm:pt>
    <dgm:pt modelId="{87B6680C-8909-4FAA-A7BA-8B73CC1823CA}" type="sibTrans" cxnId="{0D999D9F-13DF-4A59-A4A8-CCCE9EDA8132}">
      <dgm:prSet/>
      <dgm:spPr/>
      <dgm:t>
        <a:bodyPr/>
        <a:lstStyle/>
        <a:p>
          <a:endParaRPr lang="en-US"/>
        </a:p>
      </dgm:t>
    </dgm:pt>
    <dgm:pt modelId="{5111DD83-9D03-44B4-B40E-BCF88374109D}">
      <dgm:prSet/>
      <dgm:spPr/>
      <dgm:t>
        <a:bodyPr/>
        <a:lstStyle/>
        <a:p>
          <a:r>
            <a:rPr lang="en-US"/>
            <a:t>TFTP/FTP for backup of configuration files </a:t>
          </a:r>
        </a:p>
      </dgm:t>
    </dgm:pt>
    <dgm:pt modelId="{1331157C-69E5-4D80-A09E-2D53BA8D4EA9}" type="parTrans" cxnId="{EBBD5530-A195-4724-9E4E-7065B88635E7}">
      <dgm:prSet/>
      <dgm:spPr/>
      <dgm:t>
        <a:bodyPr/>
        <a:lstStyle/>
        <a:p>
          <a:endParaRPr lang="en-US"/>
        </a:p>
      </dgm:t>
    </dgm:pt>
    <dgm:pt modelId="{6D249AD7-DBFB-401B-89CD-6EC2BDC880A3}" type="sibTrans" cxnId="{EBBD5530-A195-4724-9E4E-7065B88635E7}">
      <dgm:prSet/>
      <dgm:spPr/>
      <dgm:t>
        <a:bodyPr/>
        <a:lstStyle/>
        <a:p>
          <a:endParaRPr lang="en-US"/>
        </a:p>
      </dgm:t>
    </dgm:pt>
    <dgm:pt modelId="{5B5F9244-D89A-4E5F-A60D-A1D81A393503}">
      <dgm:prSet/>
      <dgm:spPr/>
      <dgm:t>
        <a:bodyPr/>
        <a:lstStyle/>
        <a:p>
          <a:r>
            <a:rPr lang="en-US"/>
            <a:t>8. Wireless Networking</a:t>
          </a:r>
        </a:p>
      </dgm:t>
    </dgm:pt>
    <dgm:pt modelId="{9F9E0F2F-BE35-407C-A671-B67534B51ACC}" type="parTrans" cxnId="{63892560-E9F0-4BF0-834E-C3FA10DFE57B}">
      <dgm:prSet/>
      <dgm:spPr/>
      <dgm:t>
        <a:bodyPr/>
        <a:lstStyle/>
        <a:p>
          <a:endParaRPr lang="en-US"/>
        </a:p>
      </dgm:t>
    </dgm:pt>
    <dgm:pt modelId="{F36BF86F-7A1A-4B9F-836A-D25B95264911}" type="sibTrans" cxnId="{63892560-E9F0-4BF0-834E-C3FA10DFE57B}">
      <dgm:prSet/>
      <dgm:spPr/>
      <dgm:t>
        <a:bodyPr/>
        <a:lstStyle/>
        <a:p>
          <a:endParaRPr lang="en-US"/>
        </a:p>
      </dgm:t>
    </dgm:pt>
    <dgm:pt modelId="{26E1E2EF-2BC0-408B-B9FF-D559A3AC58BA}">
      <dgm:prSet/>
      <dgm:spPr/>
      <dgm:t>
        <a:bodyPr/>
        <a:lstStyle/>
        <a:p>
          <a:r>
            <a:rPr lang="en-US"/>
            <a:t>Wireless LAN concepts </a:t>
          </a:r>
        </a:p>
      </dgm:t>
    </dgm:pt>
    <dgm:pt modelId="{7D03B834-F6A8-4AA8-8308-3AB92AFF176F}" type="parTrans" cxnId="{58009673-5117-4996-AC62-13C0B37C6048}">
      <dgm:prSet/>
      <dgm:spPr/>
      <dgm:t>
        <a:bodyPr/>
        <a:lstStyle/>
        <a:p>
          <a:endParaRPr lang="en-US"/>
        </a:p>
      </dgm:t>
    </dgm:pt>
    <dgm:pt modelId="{0B9F2B04-D55C-47FE-ABB6-598DC155D20B}" type="sibTrans" cxnId="{58009673-5117-4996-AC62-13C0B37C6048}">
      <dgm:prSet/>
      <dgm:spPr/>
      <dgm:t>
        <a:bodyPr/>
        <a:lstStyle/>
        <a:p>
          <a:endParaRPr lang="en-US"/>
        </a:p>
      </dgm:t>
    </dgm:pt>
    <dgm:pt modelId="{3D61F70C-7370-499D-8228-EDB3586B5AC2}">
      <dgm:prSet/>
      <dgm:spPr/>
      <dgm:t>
        <a:bodyPr/>
        <a:lstStyle/>
        <a:p>
          <a:r>
            <a:rPr lang="en-US"/>
            <a:t>Wireless access points and controllers</a:t>
          </a:r>
        </a:p>
      </dgm:t>
    </dgm:pt>
    <dgm:pt modelId="{1A19D214-C266-4F51-8559-EF02BC465517}" type="parTrans" cxnId="{64653D92-64AB-4130-A190-2C71645AFBD9}">
      <dgm:prSet/>
      <dgm:spPr/>
      <dgm:t>
        <a:bodyPr/>
        <a:lstStyle/>
        <a:p>
          <a:endParaRPr lang="en-US"/>
        </a:p>
      </dgm:t>
    </dgm:pt>
    <dgm:pt modelId="{6ED1759B-D72C-47EE-ABDE-BC156672E901}" type="sibTrans" cxnId="{64653D92-64AB-4130-A190-2C71645AFBD9}">
      <dgm:prSet/>
      <dgm:spPr/>
      <dgm:t>
        <a:bodyPr/>
        <a:lstStyle/>
        <a:p>
          <a:endParaRPr lang="en-US"/>
        </a:p>
      </dgm:t>
    </dgm:pt>
    <dgm:pt modelId="{F8486A03-CAC3-43EC-9500-2988BA0FA316}" type="pres">
      <dgm:prSet presAssocID="{658AFF74-4B8F-47C2-B815-B9924484087B}" presName="diagram" presStyleCnt="0">
        <dgm:presLayoutVars>
          <dgm:dir/>
          <dgm:resizeHandles val="exact"/>
        </dgm:presLayoutVars>
      </dgm:prSet>
      <dgm:spPr/>
    </dgm:pt>
    <dgm:pt modelId="{5AD2AAA1-1618-41CF-9EA1-6336CE1F32A2}" type="pres">
      <dgm:prSet presAssocID="{F0263016-8D7F-4FDA-B5D7-2AB691879DA6}" presName="node" presStyleLbl="node1" presStyleIdx="0" presStyleCnt="10">
        <dgm:presLayoutVars>
          <dgm:bulletEnabled val="1"/>
        </dgm:presLayoutVars>
      </dgm:prSet>
      <dgm:spPr/>
    </dgm:pt>
    <dgm:pt modelId="{75C7D181-7615-46AC-B6B3-8959399B8DCF}" type="pres">
      <dgm:prSet presAssocID="{2CD04D62-3AB8-4DCF-82BE-006F07227822}" presName="sibTrans" presStyleCnt="0"/>
      <dgm:spPr/>
    </dgm:pt>
    <dgm:pt modelId="{0BCCD576-DE8D-4E09-AF22-69030AFE9F45}" type="pres">
      <dgm:prSet presAssocID="{1E82002F-7F92-4D1D-98AE-A25444B15A06}" presName="node" presStyleLbl="node1" presStyleIdx="1" presStyleCnt="10">
        <dgm:presLayoutVars>
          <dgm:bulletEnabled val="1"/>
        </dgm:presLayoutVars>
      </dgm:prSet>
      <dgm:spPr/>
    </dgm:pt>
    <dgm:pt modelId="{80DE13A8-C5F9-42B1-BDE4-AB312EB1366D}" type="pres">
      <dgm:prSet presAssocID="{D77317D8-17CA-4CB0-91F4-3C5AAFFC49E7}" presName="sibTrans" presStyleCnt="0"/>
      <dgm:spPr/>
    </dgm:pt>
    <dgm:pt modelId="{25EFCEF8-07E2-4891-B43C-B004EF805666}" type="pres">
      <dgm:prSet presAssocID="{7F049BF6-AFFC-4A92-8348-BD6A99662B0F}" presName="node" presStyleLbl="node1" presStyleIdx="2" presStyleCnt="10">
        <dgm:presLayoutVars>
          <dgm:bulletEnabled val="1"/>
        </dgm:presLayoutVars>
      </dgm:prSet>
      <dgm:spPr/>
    </dgm:pt>
    <dgm:pt modelId="{8EE54DF2-02C6-43E0-A10F-F4DD38DB9460}" type="pres">
      <dgm:prSet presAssocID="{446E31E4-6380-45DE-BF25-EE59B8EC94BB}" presName="sibTrans" presStyleCnt="0"/>
      <dgm:spPr/>
    </dgm:pt>
    <dgm:pt modelId="{52945D37-F6DA-492A-924E-D41C5767D1E3}" type="pres">
      <dgm:prSet presAssocID="{126B791A-5EC4-41EB-80EB-5106584E7A15}" presName="node" presStyleLbl="node1" presStyleIdx="3" presStyleCnt="10">
        <dgm:presLayoutVars>
          <dgm:bulletEnabled val="1"/>
        </dgm:presLayoutVars>
      </dgm:prSet>
      <dgm:spPr/>
    </dgm:pt>
    <dgm:pt modelId="{879F9EDD-4E46-4369-9326-C8C2D01DBBD9}" type="pres">
      <dgm:prSet presAssocID="{9856B5E6-0395-4C63-A3BC-8961848D9C8C}" presName="sibTrans" presStyleCnt="0"/>
      <dgm:spPr/>
    </dgm:pt>
    <dgm:pt modelId="{F134CE00-92F3-49B8-BABE-649EDD7212A8}" type="pres">
      <dgm:prSet presAssocID="{1AC54536-E73D-4355-BBFE-826618EA11D9}" presName="node" presStyleLbl="node1" presStyleIdx="4" presStyleCnt="10">
        <dgm:presLayoutVars>
          <dgm:bulletEnabled val="1"/>
        </dgm:presLayoutVars>
      </dgm:prSet>
      <dgm:spPr/>
    </dgm:pt>
    <dgm:pt modelId="{EEBE6B45-AA5E-467E-8F4E-D5F0CC204C8C}" type="pres">
      <dgm:prSet presAssocID="{E562C603-AD5E-49BE-AAE6-18A9E5CBC068}" presName="sibTrans" presStyleCnt="0"/>
      <dgm:spPr/>
    </dgm:pt>
    <dgm:pt modelId="{89253896-D1F9-4905-84FC-FFEA44D01C08}" type="pres">
      <dgm:prSet presAssocID="{806C3787-B82F-478B-A56D-6BF45F96BF15}" presName="node" presStyleLbl="node1" presStyleIdx="5" presStyleCnt="10">
        <dgm:presLayoutVars>
          <dgm:bulletEnabled val="1"/>
        </dgm:presLayoutVars>
      </dgm:prSet>
      <dgm:spPr/>
    </dgm:pt>
    <dgm:pt modelId="{53B3A71F-D12A-41CD-8DD3-8C3F90C2CCA6}" type="pres">
      <dgm:prSet presAssocID="{87B6680C-8909-4FAA-A7BA-8B73CC1823CA}" presName="sibTrans" presStyleCnt="0"/>
      <dgm:spPr/>
    </dgm:pt>
    <dgm:pt modelId="{B314E75D-6FF5-464A-99F1-D8C170F44327}" type="pres">
      <dgm:prSet presAssocID="{5111DD83-9D03-44B4-B40E-BCF88374109D}" presName="node" presStyleLbl="node1" presStyleIdx="6" presStyleCnt="10">
        <dgm:presLayoutVars>
          <dgm:bulletEnabled val="1"/>
        </dgm:presLayoutVars>
      </dgm:prSet>
      <dgm:spPr/>
    </dgm:pt>
    <dgm:pt modelId="{2DBE3E89-7530-41D5-87E1-3F0BD4242191}" type="pres">
      <dgm:prSet presAssocID="{6D249AD7-DBFB-401B-89CD-6EC2BDC880A3}" presName="sibTrans" presStyleCnt="0"/>
      <dgm:spPr/>
    </dgm:pt>
    <dgm:pt modelId="{E1B5D4C3-DF71-4206-A494-F7F7D13E0136}" type="pres">
      <dgm:prSet presAssocID="{5B5F9244-D89A-4E5F-A60D-A1D81A393503}" presName="node" presStyleLbl="node1" presStyleIdx="7" presStyleCnt="10">
        <dgm:presLayoutVars>
          <dgm:bulletEnabled val="1"/>
        </dgm:presLayoutVars>
      </dgm:prSet>
      <dgm:spPr/>
    </dgm:pt>
    <dgm:pt modelId="{96A90573-B454-41F3-B874-FFB9A443738D}" type="pres">
      <dgm:prSet presAssocID="{F36BF86F-7A1A-4B9F-836A-D25B95264911}" presName="sibTrans" presStyleCnt="0"/>
      <dgm:spPr/>
    </dgm:pt>
    <dgm:pt modelId="{FC75BE07-5979-4282-A63F-D1FE7C00C340}" type="pres">
      <dgm:prSet presAssocID="{26E1E2EF-2BC0-408B-B9FF-D559A3AC58BA}" presName="node" presStyleLbl="node1" presStyleIdx="8" presStyleCnt="10">
        <dgm:presLayoutVars>
          <dgm:bulletEnabled val="1"/>
        </dgm:presLayoutVars>
      </dgm:prSet>
      <dgm:spPr/>
    </dgm:pt>
    <dgm:pt modelId="{46426E0D-A5C2-4A60-B02B-1639302A63F1}" type="pres">
      <dgm:prSet presAssocID="{0B9F2B04-D55C-47FE-ABB6-598DC155D20B}" presName="sibTrans" presStyleCnt="0"/>
      <dgm:spPr/>
    </dgm:pt>
    <dgm:pt modelId="{7EF087C3-1287-49C0-8034-8F62B79A7E5A}" type="pres">
      <dgm:prSet presAssocID="{3D61F70C-7370-499D-8228-EDB3586B5AC2}" presName="node" presStyleLbl="node1" presStyleIdx="9" presStyleCnt="10">
        <dgm:presLayoutVars>
          <dgm:bulletEnabled val="1"/>
        </dgm:presLayoutVars>
      </dgm:prSet>
      <dgm:spPr/>
    </dgm:pt>
  </dgm:ptLst>
  <dgm:cxnLst>
    <dgm:cxn modelId="{549FA405-8D61-48E3-BF63-360D15F32C76}" type="presOf" srcId="{126B791A-5EC4-41EB-80EB-5106584E7A15}" destId="{52945D37-F6DA-492A-924E-D41C5767D1E3}" srcOrd="0" destOrd="0" presId="urn:microsoft.com/office/officeart/2005/8/layout/default"/>
    <dgm:cxn modelId="{1677E01C-E3A9-468F-94AC-6EBCE2B98527}" type="presOf" srcId="{658AFF74-4B8F-47C2-B815-B9924484087B}" destId="{F8486A03-CAC3-43EC-9500-2988BA0FA316}" srcOrd="0" destOrd="0" presId="urn:microsoft.com/office/officeart/2005/8/layout/default"/>
    <dgm:cxn modelId="{5B340E1D-E9B2-47AF-B1FF-0A72B8659540}" type="presOf" srcId="{806C3787-B82F-478B-A56D-6BF45F96BF15}" destId="{89253896-D1F9-4905-84FC-FFEA44D01C08}" srcOrd="0" destOrd="0" presId="urn:microsoft.com/office/officeart/2005/8/layout/default"/>
    <dgm:cxn modelId="{4358192F-39B9-44AB-85A0-C442D1012859}" srcId="{658AFF74-4B8F-47C2-B815-B9924484087B}" destId="{1E82002F-7F92-4D1D-98AE-A25444B15A06}" srcOrd="1" destOrd="0" parTransId="{866CEFBC-5EE5-4D9B-9F8F-56D10395FEC9}" sibTransId="{D77317D8-17CA-4CB0-91F4-3C5AAFFC49E7}"/>
    <dgm:cxn modelId="{1F24CD2F-44A5-4005-BD5E-05CA5E4F53D8}" type="presOf" srcId="{3D61F70C-7370-499D-8228-EDB3586B5AC2}" destId="{7EF087C3-1287-49C0-8034-8F62B79A7E5A}" srcOrd="0" destOrd="0" presId="urn:microsoft.com/office/officeart/2005/8/layout/default"/>
    <dgm:cxn modelId="{EBBD5530-A195-4724-9E4E-7065B88635E7}" srcId="{658AFF74-4B8F-47C2-B815-B9924484087B}" destId="{5111DD83-9D03-44B4-B40E-BCF88374109D}" srcOrd="6" destOrd="0" parTransId="{1331157C-69E5-4D80-A09E-2D53BA8D4EA9}" sibTransId="{6D249AD7-DBFB-401B-89CD-6EC2BDC880A3}"/>
    <dgm:cxn modelId="{B75FD53D-C097-4752-849A-93F74CA8CAF8}" srcId="{658AFF74-4B8F-47C2-B815-B9924484087B}" destId="{F0263016-8D7F-4FDA-B5D7-2AB691879DA6}" srcOrd="0" destOrd="0" parTransId="{7303F4E5-895D-4C1A-B32B-BE650D8946C6}" sibTransId="{2CD04D62-3AB8-4DCF-82BE-006F07227822}"/>
    <dgm:cxn modelId="{5FAEA35E-7384-4D54-9332-F8B7BFFD0CC2}" type="presOf" srcId="{26E1E2EF-2BC0-408B-B9FF-D559A3AC58BA}" destId="{FC75BE07-5979-4282-A63F-D1FE7C00C340}" srcOrd="0" destOrd="0" presId="urn:microsoft.com/office/officeart/2005/8/layout/default"/>
    <dgm:cxn modelId="{63892560-E9F0-4BF0-834E-C3FA10DFE57B}" srcId="{658AFF74-4B8F-47C2-B815-B9924484087B}" destId="{5B5F9244-D89A-4E5F-A60D-A1D81A393503}" srcOrd="7" destOrd="0" parTransId="{9F9E0F2F-BE35-407C-A671-B67534B51ACC}" sibTransId="{F36BF86F-7A1A-4B9F-836A-D25B95264911}"/>
    <dgm:cxn modelId="{72255067-56C6-465E-8F97-9A88B9848B98}" type="presOf" srcId="{7F049BF6-AFFC-4A92-8348-BD6A99662B0F}" destId="{25EFCEF8-07E2-4891-B43C-B004EF805666}" srcOrd="0" destOrd="0" presId="urn:microsoft.com/office/officeart/2005/8/layout/default"/>
    <dgm:cxn modelId="{58009673-5117-4996-AC62-13C0B37C6048}" srcId="{658AFF74-4B8F-47C2-B815-B9924484087B}" destId="{26E1E2EF-2BC0-408B-B9FF-D559A3AC58BA}" srcOrd="8" destOrd="0" parTransId="{7D03B834-F6A8-4AA8-8308-3AB92AFF176F}" sibTransId="{0B9F2B04-D55C-47FE-ABB6-598DC155D20B}"/>
    <dgm:cxn modelId="{094A0376-0E07-4034-9548-992C05C865CE}" type="presOf" srcId="{1AC54536-E73D-4355-BBFE-826618EA11D9}" destId="{F134CE00-92F3-49B8-BABE-649EDD7212A8}" srcOrd="0" destOrd="0" presId="urn:microsoft.com/office/officeart/2005/8/layout/default"/>
    <dgm:cxn modelId="{A080EF7C-2B81-47FA-8E28-08EE916349BA}" srcId="{658AFF74-4B8F-47C2-B815-B9924484087B}" destId="{126B791A-5EC4-41EB-80EB-5106584E7A15}" srcOrd="3" destOrd="0" parTransId="{080C42A7-398F-44EF-9C42-551BA0410E37}" sibTransId="{9856B5E6-0395-4C63-A3BC-8961848D9C8C}"/>
    <dgm:cxn modelId="{B401F382-4B3E-4B45-A1A2-1D0429E0818E}" type="presOf" srcId="{1E82002F-7F92-4D1D-98AE-A25444B15A06}" destId="{0BCCD576-DE8D-4E09-AF22-69030AFE9F45}" srcOrd="0" destOrd="0" presId="urn:microsoft.com/office/officeart/2005/8/layout/default"/>
    <dgm:cxn modelId="{64653D92-64AB-4130-A190-2C71645AFBD9}" srcId="{658AFF74-4B8F-47C2-B815-B9924484087B}" destId="{3D61F70C-7370-499D-8228-EDB3586B5AC2}" srcOrd="9" destOrd="0" parTransId="{1A19D214-C266-4F51-8559-EF02BC465517}" sibTransId="{6ED1759B-D72C-47EE-ABDE-BC156672E901}"/>
    <dgm:cxn modelId="{0D999D9F-13DF-4A59-A4A8-CCCE9EDA8132}" srcId="{658AFF74-4B8F-47C2-B815-B9924484087B}" destId="{806C3787-B82F-478B-A56D-6BF45F96BF15}" srcOrd="5" destOrd="0" parTransId="{7D18D7B5-2BD8-42EF-B062-C32856196BDD}" sibTransId="{87B6680C-8909-4FAA-A7BA-8B73CC1823CA}"/>
    <dgm:cxn modelId="{276643A0-3435-47E6-A8E8-3A54666EF1FE}" type="presOf" srcId="{5B5F9244-D89A-4E5F-A60D-A1D81A393503}" destId="{E1B5D4C3-DF71-4206-A494-F7F7D13E0136}" srcOrd="0" destOrd="0" presId="urn:microsoft.com/office/officeart/2005/8/layout/default"/>
    <dgm:cxn modelId="{47E0B5A9-BA15-4F70-A227-D22D965B5810}" type="presOf" srcId="{F0263016-8D7F-4FDA-B5D7-2AB691879DA6}" destId="{5AD2AAA1-1618-41CF-9EA1-6336CE1F32A2}" srcOrd="0" destOrd="0" presId="urn:microsoft.com/office/officeart/2005/8/layout/default"/>
    <dgm:cxn modelId="{C5A94CF1-BF81-4D42-817C-D8CDB1196DC5}" srcId="{658AFF74-4B8F-47C2-B815-B9924484087B}" destId="{1AC54536-E73D-4355-BBFE-826618EA11D9}" srcOrd="4" destOrd="0" parTransId="{D04D3B79-193F-4208-8558-1E2B7690A893}" sibTransId="{E562C603-AD5E-49BE-AAE6-18A9E5CBC068}"/>
    <dgm:cxn modelId="{4BA452F6-7AF2-44F5-80F8-CBDAE0B6ED36}" srcId="{658AFF74-4B8F-47C2-B815-B9924484087B}" destId="{7F049BF6-AFFC-4A92-8348-BD6A99662B0F}" srcOrd="2" destOrd="0" parTransId="{FD0B9014-58F1-4600-9535-D34B0E4ED0F4}" sibTransId="{446E31E4-6380-45DE-BF25-EE59B8EC94BB}"/>
    <dgm:cxn modelId="{121A49FC-0721-4786-AEA2-837F95FE92EB}" type="presOf" srcId="{5111DD83-9D03-44B4-B40E-BCF88374109D}" destId="{B314E75D-6FF5-464A-99F1-D8C170F44327}" srcOrd="0" destOrd="0" presId="urn:microsoft.com/office/officeart/2005/8/layout/default"/>
    <dgm:cxn modelId="{E0FBAE89-A1AE-4858-B026-3909D4F75FCC}" type="presParOf" srcId="{F8486A03-CAC3-43EC-9500-2988BA0FA316}" destId="{5AD2AAA1-1618-41CF-9EA1-6336CE1F32A2}" srcOrd="0" destOrd="0" presId="urn:microsoft.com/office/officeart/2005/8/layout/default"/>
    <dgm:cxn modelId="{2ECC8C29-B02D-4F1A-A9F1-EAC3D23BD432}" type="presParOf" srcId="{F8486A03-CAC3-43EC-9500-2988BA0FA316}" destId="{75C7D181-7615-46AC-B6B3-8959399B8DCF}" srcOrd="1" destOrd="0" presId="urn:microsoft.com/office/officeart/2005/8/layout/default"/>
    <dgm:cxn modelId="{8E221A0C-2A1B-41A5-BE46-D6AE70A57C4E}" type="presParOf" srcId="{F8486A03-CAC3-43EC-9500-2988BA0FA316}" destId="{0BCCD576-DE8D-4E09-AF22-69030AFE9F45}" srcOrd="2" destOrd="0" presId="urn:microsoft.com/office/officeart/2005/8/layout/default"/>
    <dgm:cxn modelId="{D2D70554-CD4A-4849-A7C5-342695082640}" type="presParOf" srcId="{F8486A03-CAC3-43EC-9500-2988BA0FA316}" destId="{80DE13A8-C5F9-42B1-BDE4-AB312EB1366D}" srcOrd="3" destOrd="0" presId="urn:microsoft.com/office/officeart/2005/8/layout/default"/>
    <dgm:cxn modelId="{56A400B6-37EB-4B82-9006-EEA197AEA1D5}" type="presParOf" srcId="{F8486A03-CAC3-43EC-9500-2988BA0FA316}" destId="{25EFCEF8-07E2-4891-B43C-B004EF805666}" srcOrd="4" destOrd="0" presId="urn:microsoft.com/office/officeart/2005/8/layout/default"/>
    <dgm:cxn modelId="{A8A0AFC5-BF6C-4C22-B5B2-84667A85A06A}" type="presParOf" srcId="{F8486A03-CAC3-43EC-9500-2988BA0FA316}" destId="{8EE54DF2-02C6-43E0-A10F-F4DD38DB9460}" srcOrd="5" destOrd="0" presId="urn:microsoft.com/office/officeart/2005/8/layout/default"/>
    <dgm:cxn modelId="{FFF685E3-F6EB-4734-9136-F7BC16CF60AA}" type="presParOf" srcId="{F8486A03-CAC3-43EC-9500-2988BA0FA316}" destId="{52945D37-F6DA-492A-924E-D41C5767D1E3}" srcOrd="6" destOrd="0" presId="urn:microsoft.com/office/officeart/2005/8/layout/default"/>
    <dgm:cxn modelId="{1E4B85D6-EE88-4140-839E-2C41FA7404BC}" type="presParOf" srcId="{F8486A03-CAC3-43EC-9500-2988BA0FA316}" destId="{879F9EDD-4E46-4369-9326-C8C2D01DBBD9}" srcOrd="7" destOrd="0" presId="urn:microsoft.com/office/officeart/2005/8/layout/default"/>
    <dgm:cxn modelId="{E05A2F67-FB1B-477E-BA5B-1CD0A69D5972}" type="presParOf" srcId="{F8486A03-CAC3-43EC-9500-2988BA0FA316}" destId="{F134CE00-92F3-49B8-BABE-649EDD7212A8}" srcOrd="8" destOrd="0" presId="urn:microsoft.com/office/officeart/2005/8/layout/default"/>
    <dgm:cxn modelId="{645EDE82-CDB1-4C0E-968E-DB7D08B832AA}" type="presParOf" srcId="{F8486A03-CAC3-43EC-9500-2988BA0FA316}" destId="{EEBE6B45-AA5E-467E-8F4E-D5F0CC204C8C}" srcOrd="9" destOrd="0" presId="urn:microsoft.com/office/officeart/2005/8/layout/default"/>
    <dgm:cxn modelId="{53D537B2-BBA4-4820-A522-0DFD57B7F594}" type="presParOf" srcId="{F8486A03-CAC3-43EC-9500-2988BA0FA316}" destId="{89253896-D1F9-4905-84FC-FFEA44D01C08}" srcOrd="10" destOrd="0" presId="urn:microsoft.com/office/officeart/2005/8/layout/default"/>
    <dgm:cxn modelId="{8645E280-41F2-463B-A7CE-7EEEFB06A9BC}" type="presParOf" srcId="{F8486A03-CAC3-43EC-9500-2988BA0FA316}" destId="{53B3A71F-D12A-41CD-8DD3-8C3F90C2CCA6}" srcOrd="11" destOrd="0" presId="urn:microsoft.com/office/officeart/2005/8/layout/default"/>
    <dgm:cxn modelId="{7059CB95-E4B7-440D-85D1-06C4E51CD2FC}" type="presParOf" srcId="{F8486A03-CAC3-43EC-9500-2988BA0FA316}" destId="{B314E75D-6FF5-464A-99F1-D8C170F44327}" srcOrd="12" destOrd="0" presId="urn:microsoft.com/office/officeart/2005/8/layout/default"/>
    <dgm:cxn modelId="{3EFD3FDE-6F40-4035-BC36-225E5E734E39}" type="presParOf" srcId="{F8486A03-CAC3-43EC-9500-2988BA0FA316}" destId="{2DBE3E89-7530-41D5-87E1-3F0BD4242191}" srcOrd="13" destOrd="0" presId="urn:microsoft.com/office/officeart/2005/8/layout/default"/>
    <dgm:cxn modelId="{50B65B17-C84C-41C9-9517-A305002CF320}" type="presParOf" srcId="{F8486A03-CAC3-43EC-9500-2988BA0FA316}" destId="{E1B5D4C3-DF71-4206-A494-F7F7D13E0136}" srcOrd="14" destOrd="0" presId="urn:microsoft.com/office/officeart/2005/8/layout/default"/>
    <dgm:cxn modelId="{98F531C0-68C0-477B-879D-FA64DFF58115}" type="presParOf" srcId="{F8486A03-CAC3-43EC-9500-2988BA0FA316}" destId="{96A90573-B454-41F3-B874-FFB9A443738D}" srcOrd="15" destOrd="0" presId="urn:microsoft.com/office/officeart/2005/8/layout/default"/>
    <dgm:cxn modelId="{D10247A8-5174-4B55-8BB5-DDF7F2687472}" type="presParOf" srcId="{F8486A03-CAC3-43EC-9500-2988BA0FA316}" destId="{FC75BE07-5979-4282-A63F-D1FE7C00C340}" srcOrd="16" destOrd="0" presId="urn:microsoft.com/office/officeart/2005/8/layout/default"/>
    <dgm:cxn modelId="{9BADF6DD-CFB4-40C6-A289-1B2F5E404E3B}" type="presParOf" srcId="{F8486A03-CAC3-43EC-9500-2988BA0FA316}" destId="{46426E0D-A5C2-4A60-B02B-1639302A63F1}" srcOrd="17" destOrd="0" presId="urn:microsoft.com/office/officeart/2005/8/layout/default"/>
    <dgm:cxn modelId="{9D57914F-5599-49E7-8F87-9D89ECDE51CB}" type="presParOf" srcId="{F8486A03-CAC3-43EC-9500-2988BA0FA316}" destId="{7EF087C3-1287-49C0-8034-8F62B79A7E5A}"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2F3EAD-8CB3-43F6-921A-FA8A0B839E8B}">
      <dsp:nvSpPr>
        <dsp:cNvPr id="0" name=""/>
        <dsp:cNvSpPr/>
      </dsp:nvSpPr>
      <dsp:spPr>
        <a:xfrm>
          <a:off x="0" y="0"/>
          <a:ext cx="3286125" cy="4351338"/>
        </a:xfrm>
        <a:prstGeom prst="rect">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199" tIns="330200" rIns="256199" bIns="330200" numCol="1" spcCol="1270" anchor="t" anchorCtr="0">
          <a:noAutofit/>
        </a:bodyPr>
        <a:lstStyle/>
        <a:p>
          <a:pPr marL="0" lvl="0" indent="0" algn="l" defTabSz="1111250">
            <a:lnSpc>
              <a:spcPct val="90000"/>
            </a:lnSpc>
            <a:spcBef>
              <a:spcPct val="0"/>
            </a:spcBef>
            <a:spcAft>
              <a:spcPct val="35000"/>
            </a:spcAft>
            <a:buNone/>
          </a:pPr>
          <a:r>
            <a:rPr lang="en-US" sz="2500" b="0" i="0" kern="1200" baseline="0"/>
            <a:t>Design an integrated university network using Packet Tracer.</a:t>
          </a:r>
          <a:endParaRPr lang="en-US" sz="2500" kern="1200"/>
        </a:p>
      </dsp:txBody>
      <dsp:txXfrm>
        <a:off x="0" y="1653508"/>
        <a:ext cx="3286125" cy="2610802"/>
      </dsp:txXfrm>
    </dsp:sp>
    <dsp:sp modelId="{4AA8F208-1C9D-45C6-8A36-CEF9ACC58D9C}">
      <dsp:nvSpPr>
        <dsp:cNvPr id="0" name=""/>
        <dsp:cNvSpPr/>
      </dsp:nvSpPr>
      <dsp:spPr>
        <a:xfrm>
          <a:off x="990361" y="435133"/>
          <a:ext cx="1305401" cy="1305401"/>
        </a:xfrm>
        <a:prstGeom prst="ellips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01774" tIns="12700" rIns="101774"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181533" y="626305"/>
        <a:ext cx="923057" cy="923057"/>
      </dsp:txXfrm>
    </dsp:sp>
    <dsp:sp modelId="{2E1E8367-5F5B-428E-87A9-9EDA11E5A5E6}">
      <dsp:nvSpPr>
        <dsp:cNvPr id="0" name=""/>
        <dsp:cNvSpPr/>
      </dsp:nvSpPr>
      <dsp:spPr>
        <a:xfrm>
          <a:off x="0" y="4351266"/>
          <a:ext cx="3286125" cy="72"/>
        </a:xfrm>
        <a:prstGeom prst="rect">
          <a:avLst/>
        </a:prstGeom>
        <a:solidFill>
          <a:schemeClr val="accent2">
            <a:hueOff val="1288723"/>
            <a:satOff val="-3699"/>
            <a:lumOff val="-5922"/>
            <a:alphaOff val="0"/>
          </a:schemeClr>
        </a:solidFill>
        <a:ln w="19050" cap="flat" cmpd="sng" algn="ctr">
          <a:solidFill>
            <a:schemeClr val="accent2">
              <a:hueOff val="1288723"/>
              <a:satOff val="-3699"/>
              <a:lumOff val="-5922"/>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8D35DD25-F7CD-4EAB-AD69-EC2ECF844B63}">
      <dsp:nvSpPr>
        <dsp:cNvPr id="0" name=""/>
        <dsp:cNvSpPr/>
      </dsp:nvSpPr>
      <dsp:spPr>
        <a:xfrm>
          <a:off x="3614737" y="0"/>
          <a:ext cx="3286125" cy="4351338"/>
        </a:xfrm>
        <a:prstGeom prst="rect">
          <a:avLst/>
        </a:prstGeom>
        <a:solidFill>
          <a:schemeClr val="accent2">
            <a:tint val="40000"/>
            <a:alpha val="90000"/>
            <a:hueOff val="3367359"/>
            <a:satOff val="-31116"/>
            <a:lumOff val="-3508"/>
            <a:alphaOff val="0"/>
          </a:schemeClr>
        </a:solidFill>
        <a:ln w="19050" cap="flat" cmpd="sng" algn="ctr">
          <a:solidFill>
            <a:schemeClr val="accent2">
              <a:tint val="40000"/>
              <a:alpha val="90000"/>
              <a:hueOff val="3367359"/>
              <a:satOff val="-31116"/>
              <a:lumOff val="-350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199" tIns="330200" rIns="256199" bIns="330200" numCol="1" spcCol="1270" anchor="t" anchorCtr="0">
          <a:noAutofit/>
        </a:bodyPr>
        <a:lstStyle/>
        <a:p>
          <a:pPr marL="0" lvl="0" indent="0" algn="l" defTabSz="1111250">
            <a:lnSpc>
              <a:spcPct val="90000"/>
            </a:lnSpc>
            <a:spcBef>
              <a:spcPct val="0"/>
            </a:spcBef>
            <a:spcAft>
              <a:spcPct val="35000"/>
            </a:spcAft>
            <a:buNone/>
          </a:pPr>
          <a:r>
            <a:rPr lang="en-US" sz="2500" b="0" i="0" kern="1200" baseline="0"/>
            <a:t>Divide the university into dedicated VLANs for specific departments.</a:t>
          </a:r>
          <a:endParaRPr lang="en-US" sz="2500" kern="1200"/>
        </a:p>
      </dsp:txBody>
      <dsp:txXfrm>
        <a:off x="3614737" y="1653508"/>
        <a:ext cx="3286125" cy="2610802"/>
      </dsp:txXfrm>
    </dsp:sp>
    <dsp:sp modelId="{E69CCB3B-0263-4FF1-9007-C948DB6147AC}">
      <dsp:nvSpPr>
        <dsp:cNvPr id="0" name=""/>
        <dsp:cNvSpPr/>
      </dsp:nvSpPr>
      <dsp:spPr>
        <a:xfrm>
          <a:off x="4605099" y="435133"/>
          <a:ext cx="1305401" cy="1305401"/>
        </a:xfrm>
        <a:prstGeom prst="ellipse">
          <a:avLst/>
        </a:prstGeom>
        <a:solidFill>
          <a:schemeClr val="accent2">
            <a:hueOff val="2577445"/>
            <a:satOff val="-7397"/>
            <a:lumOff val="-11844"/>
            <a:alphaOff val="0"/>
          </a:schemeClr>
        </a:solidFill>
        <a:ln w="19050" cap="flat" cmpd="sng" algn="ctr">
          <a:solidFill>
            <a:schemeClr val="accent2">
              <a:hueOff val="2577445"/>
              <a:satOff val="-7397"/>
              <a:lumOff val="-11844"/>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01774" tIns="12700" rIns="101774"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796271" y="626305"/>
        <a:ext cx="923057" cy="923057"/>
      </dsp:txXfrm>
    </dsp:sp>
    <dsp:sp modelId="{DFFC7F5C-DEB6-4555-A151-5C03A0DDBFA9}">
      <dsp:nvSpPr>
        <dsp:cNvPr id="0" name=""/>
        <dsp:cNvSpPr/>
      </dsp:nvSpPr>
      <dsp:spPr>
        <a:xfrm>
          <a:off x="3614737" y="4351266"/>
          <a:ext cx="3286125" cy="72"/>
        </a:xfrm>
        <a:prstGeom prst="rect">
          <a:avLst/>
        </a:prstGeom>
        <a:solidFill>
          <a:schemeClr val="accent2">
            <a:hueOff val="3866169"/>
            <a:satOff val="-11096"/>
            <a:lumOff val="-17765"/>
            <a:alphaOff val="0"/>
          </a:schemeClr>
        </a:solidFill>
        <a:ln w="19050" cap="flat" cmpd="sng" algn="ctr">
          <a:solidFill>
            <a:schemeClr val="accent2">
              <a:hueOff val="3866169"/>
              <a:satOff val="-11096"/>
              <a:lumOff val="-17765"/>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AA1F33AC-245C-4DD2-899A-048B933B9334}">
      <dsp:nvSpPr>
        <dsp:cNvPr id="0" name=""/>
        <dsp:cNvSpPr/>
      </dsp:nvSpPr>
      <dsp:spPr>
        <a:xfrm>
          <a:off x="7229475" y="0"/>
          <a:ext cx="3286125" cy="4351338"/>
        </a:xfrm>
        <a:prstGeom prst="rect">
          <a:avLst/>
        </a:prstGeom>
        <a:solidFill>
          <a:schemeClr val="accent2">
            <a:tint val="40000"/>
            <a:alpha val="90000"/>
            <a:hueOff val="6734718"/>
            <a:satOff val="-62232"/>
            <a:lumOff val="-7015"/>
            <a:alphaOff val="0"/>
          </a:schemeClr>
        </a:solidFill>
        <a:ln w="19050" cap="flat" cmpd="sng" algn="ctr">
          <a:solidFill>
            <a:schemeClr val="accent2">
              <a:tint val="40000"/>
              <a:alpha val="90000"/>
              <a:hueOff val="6734718"/>
              <a:satOff val="-62232"/>
              <a:lumOff val="-701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199" tIns="330200" rIns="256199" bIns="330200" numCol="1" spcCol="1270" anchor="t" anchorCtr="0">
          <a:noAutofit/>
        </a:bodyPr>
        <a:lstStyle/>
        <a:p>
          <a:pPr marL="0" lvl="0" indent="0" algn="l" defTabSz="1111250">
            <a:lnSpc>
              <a:spcPct val="90000"/>
            </a:lnSpc>
            <a:spcBef>
              <a:spcPct val="0"/>
            </a:spcBef>
            <a:spcAft>
              <a:spcPct val="35000"/>
            </a:spcAft>
            <a:buNone/>
          </a:pPr>
          <a:r>
            <a:rPr lang="en-US" sz="2500" b="0" i="0" kern="1200" baseline="0"/>
            <a:t>Ensure data security and define access permissions between different departments. </a:t>
          </a:r>
          <a:endParaRPr lang="en-US" sz="2500" kern="1200"/>
        </a:p>
      </dsp:txBody>
      <dsp:txXfrm>
        <a:off x="7229475" y="1653508"/>
        <a:ext cx="3286125" cy="2610802"/>
      </dsp:txXfrm>
    </dsp:sp>
    <dsp:sp modelId="{7182CA44-C5A2-4584-9105-342AAD6948AD}">
      <dsp:nvSpPr>
        <dsp:cNvPr id="0" name=""/>
        <dsp:cNvSpPr/>
      </dsp:nvSpPr>
      <dsp:spPr>
        <a:xfrm>
          <a:off x="8219836" y="435133"/>
          <a:ext cx="1305401" cy="1305401"/>
        </a:xfrm>
        <a:prstGeom prst="ellipse">
          <a:avLst/>
        </a:prstGeom>
        <a:solidFill>
          <a:schemeClr val="accent2">
            <a:hueOff val="5154891"/>
            <a:satOff val="-14794"/>
            <a:lumOff val="-23687"/>
            <a:alphaOff val="0"/>
          </a:schemeClr>
        </a:solidFill>
        <a:ln w="19050" cap="flat" cmpd="sng" algn="ctr">
          <a:solidFill>
            <a:schemeClr val="accent2">
              <a:hueOff val="5154891"/>
              <a:satOff val="-14794"/>
              <a:lumOff val="-23687"/>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01774" tIns="12700" rIns="101774"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8411008" y="626305"/>
        <a:ext cx="923057" cy="923057"/>
      </dsp:txXfrm>
    </dsp:sp>
    <dsp:sp modelId="{4A63C7BC-FF84-4365-B771-247571B87B71}">
      <dsp:nvSpPr>
        <dsp:cNvPr id="0" name=""/>
        <dsp:cNvSpPr/>
      </dsp:nvSpPr>
      <dsp:spPr>
        <a:xfrm>
          <a:off x="7229475" y="4351266"/>
          <a:ext cx="3286125" cy="72"/>
        </a:xfrm>
        <a:prstGeom prst="rect">
          <a:avLst/>
        </a:prstGeom>
        <a:solidFill>
          <a:schemeClr val="accent2">
            <a:hueOff val="6443614"/>
            <a:satOff val="-18493"/>
            <a:lumOff val="-29609"/>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12EC0E-5E28-4AF1-86D8-96EA2730D91F}">
      <dsp:nvSpPr>
        <dsp:cNvPr id="0" name=""/>
        <dsp:cNvSpPr/>
      </dsp:nvSpPr>
      <dsp:spPr>
        <a:xfrm>
          <a:off x="582645" y="1178"/>
          <a:ext cx="2174490" cy="1304694"/>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1. Network Fundamentals </a:t>
          </a:r>
        </a:p>
      </dsp:txBody>
      <dsp:txXfrm>
        <a:off x="582645" y="1178"/>
        <a:ext cx="2174490" cy="1304694"/>
      </dsp:txXfrm>
    </dsp:sp>
    <dsp:sp modelId="{E7FD094D-76BD-4E7E-97CD-B8ACA0EBE4F7}">
      <dsp:nvSpPr>
        <dsp:cNvPr id="0" name=""/>
        <dsp:cNvSpPr/>
      </dsp:nvSpPr>
      <dsp:spPr>
        <a:xfrm>
          <a:off x="2974584" y="1178"/>
          <a:ext cx="2174490" cy="1304694"/>
        </a:xfrm>
        <a:prstGeom prst="rect">
          <a:avLst/>
        </a:prstGeom>
        <a:solidFill>
          <a:schemeClr val="accent2">
            <a:hueOff val="805452"/>
            <a:satOff val="-2312"/>
            <a:lumOff val="-370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IPv4  addressing and subnetting </a:t>
          </a:r>
        </a:p>
      </dsp:txBody>
      <dsp:txXfrm>
        <a:off x="2974584" y="1178"/>
        <a:ext cx="2174490" cy="1304694"/>
      </dsp:txXfrm>
    </dsp:sp>
    <dsp:sp modelId="{02941555-9225-4B19-8FDA-DA81C77BFCCC}">
      <dsp:nvSpPr>
        <dsp:cNvPr id="0" name=""/>
        <dsp:cNvSpPr/>
      </dsp:nvSpPr>
      <dsp:spPr>
        <a:xfrm>
          <a:off x="5366524" y="1178"/>
          <a:ext cx="2174490" cy="1304694"/>
        </a:xfrm>
        <a:prstGeom prst="rect">
          <a:avLst/>
        </a:prstGeom>
        <a:solidFill>
          <a:schemeClr val="accent2">
            <a:hueOff val="1610903"/>
            <a:satOff val="-4623"/>
            <a:lumOff val="-74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Ethernet, MAC addressing, and basic Layer 2 concepts </a:t>
          </a:r>
        </a:p>
      </dsp:txBody>
      <dsp:txXfrm>
        <a:off x="5366524" y="1178"/>
        <a:ext cx="2174490" cy="1304694"/>
      </dsp:txXfrm>
    </dsp:sp>
    <dsp:sp modelId="{C3115546-AA89-47BE-9E8C-686FFF3F276F}">
      <dsp:nvSpPr>
        <dsp:cNvPr id="0" name=""/>
        <dsp:cNvSpPr/>
      </dsp:nvSpPr>
      <dsp:spPr>
        <a:xfrm>
          <a:off x="7758464" y="1178"/>
          <a:ext cx="2174490" cy="1304694"/>
        </a:xfrm>
        <a:prstGeom prst="rect">
          <a:avLst/>
        </a:prstGeom>
        <a:solidFill>
          <a:schemeClr val="accent2">
            <a:hueOff val="2416355"/>
            <a:satOff val="-6935"/>
            <a:lumOff val="-1110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2. LAN Switching Technologies </a:t>
          </a:r>
        </a:p>
      </dsp:txBody>
      <dsp:txXfrm>
        <a:off x="7758464" y="1178"/>
        <a:ext cx="2174490" cy="1304694"/>
      </dsp:txXfrm>
    </dsp:sp>
    <dsp:sp modelId="{7AF447E8-5DDB-43DE-95E6-8F7C8D5C83C5}">
      <dsp:nvSpPr>
        <dsp:cNvPr id="0" name=""/>
        <dsp:cNvSpPr/>
      </dsp:nvSpPr>
      <dsp:spPr>
        <a:xfrm>
          <a:off x="582645" y="1523321"/>
          <a:ext cx="2174490" cy="1304694"/>
        </a:xfrm>
        <a:prstGeom prst="rect">
          <a:avLst/>
        </a:prstGeom>
        <a:solidFill>
          <a:schemeClr val="accent2">
            <a:hueOff val="3221807"/>
            <a:satOff val="-9246"/>
            <a:lumOff val="-1480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VLANs (Virtual Local Area Networks) </a:t>
          </a:r>
        </a:p>
      </dsp:txBody>
      <dsp:txXfrm>
        <a:off x="582645" y="1523321"/>
        <a:ext cx="2174490" cy="1304694"/>
      </dsp:txXfrm>
    </dsp:sp>
    <dsp:sp modelId="{8BAB09E2-706E-4583-B678-8FFB9B624613}">
      <dsp:nvSpPr>
        <dsp:cNvPr id="0" name=""/>
        <dsp:cNvSpPr/>
      </dsp:nvSpPr>
      <dsp:spPr>
        <a:xfrm>
          <a:off x="2974584" y="1523321"/>
          <a:ext cx="2174490" cy="1304694"/>
        </a:xfrm>
        <a:prstGeom prst="rect">
          <a:avLst/>
        </a:prstGeom>
        <a:solidFill>
          <a:schemeClr val="accent2">
            <a:hueOff val="4027259"/>
            <a:satOff val="-11558"/>
            <a:lumOff val="-1850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Inter-VLAN Routing </a:t>
          </a:r>
        </a:p>
      </dsp:txBody>
      <dsp:txXfrm>
        <a:off x="2974584" y="1523321"/>
        <a:ext cx="2174490" cy="1304694"/>
      </dsp:txXfrm>
    </dsp:sp>
    <dsp:sp modelId="{C8F76ADB-F2E8-41AA-A372-4660504FC7C9}">
      <dsp:nvSpPr>
        <dsp:cNvPr id="0" name=""/>
        <dsp:cNvSpPr/>
      </dsp:nvSpPr>
      <dsp:spPr>
        <a:xfrm>
          <a:off x="5366524" y="1523321"/>
          <a:ext cx="2174490" cy="1304694"/>
        </a:xfrm>
        <a:prstGeom prst="rect">
          <a:avLst/>
        </a:prstGeom>
        <a:solidFill>
          <a:schemeClr val="accent2">
            <a:hueOff val="4832710"/>
            <a:satOff val="-13870"/>
            <a:lumOff val="-22207"/>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Switching Concepts (frame forwarding, MAC address table) </a:t>
          </a:r>
        </a:p>
      </dsp:txBody>
      <dsp:txXfrm>
        <a:off x="5366524" y="1523321"/>
        <a:ext cx="2174490" cy="1304694"/>
      </dsp:txXfrm>
    </dsp:sp>
    <dsp:sp modelId="{82196502-C8F8-4B82-B249-E615BB6B4DEB}">
      <dsp:nvSpPr>
        <dsp:cNvPr id="0" name=""/>
        <dsp:cNvSpPr/>
      </dsp:nvSpPr>
      <dsp:spPr>
        <a:xfrm>
          <a:off x="7758464" y="1523321"/>
          <a:ext cx="2174490" cy="1304694"/>
        </a:xfrm>
        <a:prstGeom prst="rect">
          <a:avLst/>
        </a:prstGeom>
        <a:solidFill>
          <a:schemeClr val="accent2">
            <a:hueOff val="5638162"/>
            <a:satOff val="-16181"/>
            <a:lumOff val="-2590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STP (Spanning Tree Protocol) and variants (RSTP)</a:t>
          </a:r>
        </a:p>
      </dsp:txBody>
      <dsp:txXfrm>
        <a:off x="7758464" y="1523321"/>
        <a:ext cx="2174490" cy="1304694"/>
      </dsp:txXfrm>
    </dsp:sp>
    <dsp:sp modelId="{151F8BBD-134F-4CDD-83E1-981653C50726}">
      <dsp:nvSpPr>
        <dsp:cNvPr id="0" name=""/>
        <dsp:cNvSpPr/>
      </dsp:nvSpPr>
      <dsp:spPr>
        <a:xfrm>
          <a:off x="4170554" y="3045465"/>
          <a:ext cx="2174490" cy="1304694"/>
        </a:xfrm>
        <a:prstGeom prst="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EtherChannel (link aggregation) </a:t>
          </a:r>
        </a:p>
      </dsp:txBody>
      <dsp:txXfrm>
        <a:off x="4170554" y="3045465"/>
        <a:ext cx="2174490" cy="130469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43810A-B3FF-4C92-81BC-C5936A48ABF0}">
      <dsp:nvSpPr>
        <dsp:cNvPr id="0" name=""/>
        <dsp:cNvSpPr/>
      </dsp:nvSpPr>
      <dsp:spPr>
        <a:xfrm>
          <a:off x="3080" y="587032"/>
          <a:ext cx="2444055" cy="146643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3. Routing Technologies </a:t>
          </a:r>
        </a:p>
      </dsp:txBody>
      <dsp:txXfrm>
        <a:off x="3080" y="587032"/>
        <a:ext cx="2444055" cy="1466433"/>
      </dsp:txXfrm>
    </dsp:sp>
    <dsp:sp modelId="{849A60FE-540D-42EB-B1C0-34C3DAEEC543}">
      <dsp:nvSpPr>
        <dsp:cNvPr id="0" name=""/>
        <dsp:cNvSpPr/>
      </dsp:nvSpPr>
      <dsp:spPr>
        <a:xfrm>
          <a:off x="2691541" y="587032"/>
          <a:ext cx="2444055" cy="1466433"/>
        </a:xfrm>
        <a:prstGeom prst="rect">
          <a:avLst/>
        </a:prstGeom>
        <a:solidFill>
          <a:schemeClr val="accent2">
            <a:hueOff val="920516"/>
            <a:satOff val="-2642"/>
            <a:lumOff val="-423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EIGRP (Enhanced Interior Gateway Routing Protocol) </a:t>
          </a:r>
        </a:p>
      </dsp:txBody>
      <dsp:txXfrm>
        <a:off x="2691541" y="587032"/>
        <a:ext cx="2444055" cy="1466433"/>
      </dsp:txXfrm>
    </dsp:sp>
    <dsp:sp modelId="{882353B4-8E04-4479-B308-FEEAE4027C3D}">
      <dsp:nvSpPr>
        <dsp:cNvPr id="0" name=""/>
        <dsp:cNvSpPr/>
      </dsp:nvSpPr>
      <dsp:spPr>
        <a:xfrm>
          <a:off x="5380002" y="587032"/>
          <a:ext cx="2444055" cy="1466433"/>
        </a:xfrm>
        <a:prstGeom prst="rect">
          <a:avLst/>
        </a:prstGeom>
        <a:solidFill>
          <a:schemeClr val="accent2">
            <a:hueOff val="1841033"/>
            <a:satOff val="-5284"/>
            <a:lumOff val="-846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4. WAN Technologies </a:t>
          </a:r>
        </a:p>
      </dsp:txBody>
      <dsp:txXfrm>
        <a:off x="5380002" y="587032"/>
        <a:ext cx="2444055" cy="1466433"/>
      </dsp:txXfrm>
    </dsp:sp>
    <dsp:sp modelId="{5A704093-DCA0-4F67-9D68-EDDA2B23CD83}">
      <dsp:nvSpPr>
        <dsp:cNvPr id="0" name=""/>
        <dsp:cNvSpPr/>
      </dsp:nvSpPr>
      <dsp:spPr>
        <a:xfrm>
          <a:off x="8068463" y="587032"/>
          <a:ext cx="2444055" cy="1466433"/>
        </a:xfrm>
        <a:prstGeom prst="rect">
          <a:avLst/>
        </a:prstGeom>
        <a:solidFill>
          <a:schemeClr val="accent2">
            <a:hueOff val="2761549"/>
            <a:satOff val="-7926"/>
            <a:lumOff val="-1269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NAT (Network Address Translation) - Pat</a:t>
          </a:r>
        </a:p>
      </dsp:txBody>
      <dsp:txXfrm>
        <a:off x="8068463" y="587032"/>
        <a:ext cx="2444055" cy="1466433"/>
      </dsp:txXfrm>
    </dsp:sp>
    <dsp:sp modelId="{71B89F6E-47FB-4BD4-9D5D-2F22F97E7C70}">
      <dsp:nvSpPr>
        <dsp:cNvPr id="0" name=""/>
        <dsp:cNvSpPr/>
      </dsp:nvSpPr>
      <dsp:spPr>
        <a:xfrm>
          <a:off x="3080" y="2297871"/>
          <a:ext cx="2444055" cy="1466433"/>
        </a:xfrm>
        <a:prstGeom prst="rect">
          <a:avLst/>
        </a:prstGeom>
        <a:solidFill>
          <a:schemeClr val="accent2">
            <a:hueOff val="3682065"/>
            <a:satOff val="-10567"/>
            <a:lumOff val="-1691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5. Security Fundamentals </a:t>
          </a:r>
        </a:p>
      </dsp:txBody>
      <dsp:txXfrm>
        <a:off x="3080" y="2297871"/>
        <a:ext cx="2444055" cy="1466433"/>
      </dsp:txXfrm>
    </dsp:sp>
    <dsp:sp modelId="{FD12A765-7E5A-49F4-8BBD-AD2132F03EFF}">
      <dsp:nvSpPr>
        <dsp:cNvPr id="0" name=""/>
        <dsp:cNvSpPr/>
      </dsp:nvSpPr>
      <dsp:spPr>
        <a:xfrm>
          <a:off x="2691541" y="2297871"/>
          <a:ext cx="2444055" cy="1466433"/>
        </a:xfrm>
        <a:prstGeom prst="rect">
          <a:avLst/>
        </a:prstGeom>
        <a:solidFill>
          <a:schemeClr val="accent2">
            <a:hueOff val="4602581"/>
            <a:satOff val="-13209"/>
            <a:lumOff val="-2114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Device Security: passwords, user authentication </a:t>
          </a:r>
        </a:p>
      </dsp:txBody>
      <dsp:txXfrm>
        <a:off x="2691541" y="2297871"/>
        <a:ext cx="2444055" cy="1466433"/>
      </dsp:txXfrm>
    </dsp:sp>
    <dsp:sp modelId="{1D69F080-B342-40D5-845D-13F253F1B3C3}">
      <dsp:nvSpPr>
        <dsp:cNvPr id="0" name=""/>
        <dsp:cNvSpPr/>
      </dsp:nvSpPr>
      <dsp:spPr>
        <a:xfrm>
          <a:off x="5380002" y="2297871"/>
          <a:ext cx="2444055" cy="1466433"/>
        </a:xfrm>
        <a:prstGeom prst="rect">
          <a:avLst/>
        </a:prstGeom>
        <a:solidFill>
          <a:schemeClr val="accent2">
            <a:hueOff val="5523098"/>
            <a:satOff val="-15851"/>
            <a:lumOff val="-2537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Access Control Lists (ACLs): standard and extended </a:t>
          </a:r>
        </a:p>
      </dsp:txBody>
      <dsp:txXfrm>
        <a:off x="5380002" y="2297871"/>
        <a:ext cx="2444055" cy="1466433"/>
      </dsp:txXfrm>
    </dsp:sp>
    <dsp:sp modelId="{94C21FD3-7B93-47F1-9EDC-C508DBB55D70}">
      <dsp:nvSpPr>
        <dsp:cNvPr id="0" name=""/>
        <dsp:cNvSpPr/>
      </dsp:nvSpPr>
      <dsp:spPr>
        <a:xfrm>
          <a:off x="8068463" y="2297871"/>
          <a:ext cx="2444055" cy="1466433"/>
        </a:xfrm>
        <a:prstGeom prst="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Port Security on switches </a:t>
          </a:r>
        </a:p>
      </dsp:txBody>
      <dsp:txXfrm>
        <a:off x="8068463" y="2297871"/>
        <a:ext cx="2444055" cy="146643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D2AAA1-1618-41CF-9EA1-6336CE1F32A2}">
      <dsp:nvSpPr>
        <dsp:cNvPr id="0" name=""/>
        <dsp:cNvSpPr/>
      </dsp:nvSpPr>
      <dsp:spPr>
        <a:xfrm>
          <a:off x="582645" y="1178"/>
          <a:ext cx="2174490" cy="130469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6. IP Services </a:t>
          </a:r>
        </a:p>
      </dsp:txBody>
      <dsp:txXfrm>
        <a:off x="582645" y="1178"/>
        <a:ext cx="2174490" cy="1304694"/>
      </dsp:txXfrm>
    </dsp:sp>
    <dsp:sp modelId="{0BCCD576-DE8D-4E09-AF22-69030AFE9F45}">
      <dsp:nvSpPr>
        <dsp:cNvPr id="0" name=""/>
        <dsp:cNvSpPr/>
      </dsp:nvSpPr>
      <dsp:spPr>
        <a:xfrm>
          <a:off x="2974584" y="1178"/>
          <a:ext cx="2174490" cy="130469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DHCP (Dynamic Host Configuration Protocol) </a:t>
          </a:r>
        </a:p>
      </dsp:txBody>
      <dsp:txXfrm>
        <a:off x="2974584" y="1178"/>
        <a:ext cx="2174490" cy="1304694"/>
      </dsp:txXfrm>
    </dsp:sp>
    <dsp:sp modelId="{25EFCEF8-07E2-4891-B43C-B004EF805666}">
      <dsp:nvSpPr>
        <dsp:cNvPr id="0" name=""/>
        <dsp:cNvSpPr/>
      </dsp:nvSpPr>
      <dsp:spPr>
        <a:xfrm>
          <a:off x="5366524" y="1178"/>
          <a:ext cx="2174490" cy="130469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DNS (Domain Name System) </a:t>
          </a:r>
        </a:p>
      </dsp:txBody>
      <dsp:txXfrm>
        <a:off x="5366524" y="1178"/>
        <a:ext cx="2174490" cy="1304694"/>
      </dsp:txXfrm>
    </dsp:sp>
    <dsp:sp modelId="{52945D37-F6DA-492A-924E-D41C5767D1E3}">
      <dsp:nvSpPr>
        <dsp:cNvPr id="0" name=""/>
        <dsp:cNvSpPr/>
      </dsp:nvSpPr>
      <dsp:spPr>
        <a:xfrm>
          <a:off x="7758464" y="1178"/>
          <a:ext cx="2174490" cy="130469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Syslog for logging device events </a:t>
          </a:r>
        </a:p>
      </dsp:txBody>
      <dsp:txXfrm>
        <a:off x="7758464" y="1178"/>
        <a:ext cx="2174490" cy="1304694"/>
      </dsp:txXfrm>
    </dsp:sp>
    <dsp:sp modelId="{F134CE00-92F3-49B8-BABE-649EDD7212A8}">
      <dsp:nvSpPr>
        <dsp:cNvPr id="0" name=""/>
        <dsp:cNvSpPr/>
      </dsp:nvSpPr>
      <dsp:spPr>
        <a:xfrm>
          <a:off x="582645" y="1523321"/>
          <a:ext cx="2174490" cy="130469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NTP (Network Time Protocol) for clock synchronization </a:t>
          </a:r>
        </a:p>
      </dsp:txBody>
      <dsp:txXfrm>
        <a:off x="582645" y="1523321"/>
        <a:ext cx="2174490" cy="1304694"/>
      </dsp:txXfrm>
    </dsp:sp>
    <dsp:sp modelId="{89253896-D1F9-4905-84FC-FFEA44D01C08}">
      <dsp:nvSpPr>
        <dsp:cNvPr id="0" name=""/>
        <dsp:cNvSpPr/>
      </dsp:nvSpPr>
      <dsp:spPr>
        <a:xfrm>
          <a:off x="2974584" y="1523321"/>
          <a:ext cx="2174490" cy="130469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7. Infrastructure Management </a:t>
          </a:r>
        </a:p>
      </dsp:txBody>
      <dsp:txXfrm>
        <a:off x="2974584" y="1523321"/>
        <a:ext cx="2174490" cy="1304694"/>
      </dsp:txXfrm>
    </dsp:sp>
    <dsp:sp modelId="{B314E75D-6FF5-464A-99F1-D8C170F44327}">
      <dsp:nvSpPr>
        <dsp:cNvPr id="0" name=""/>
        <dsp:cNvSpPr/>
      </dsp:nvSpPr>
      <dsp:spPr>
        <a:xfrm>
          <a:off x="5366524" y="1523321"/>
          <a:ext cx="2174490" cy="130469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TFTP/FTP for backup of configuration files </a:t>
          </a:r>
        </a:p>
      </dsp:txBody>
      <dsp:txXfrm>
        <a:off x="5366524" y="1523321"/>
        <a:ext cx="2174490" cy="1304694"/>
      </dsp:txXfrm>
    </dsp:sp>
    <dsp:sp modelId="{E1B5D4C3-DF71-4206-A494-F7F7D13E0136}">
      <dsp:nvSpPr>
        <dsp:cNvPr id="0" name=""/>
        <dsp:cNvSpPr/>
      </dsp:nvSpPr>
      <dsp:spPr>
        <a:xfrm>
          <a:off x="7758464" y="1523321"/>
          <a:ext cx="2174490" cy="130469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8. Wireless Networking</a:t>
          </a:r>
        </a:p>
      </dsp:txBody>
      <dsp:txXfrm>
        <a:off x="7758464" y="1523321"/>
        <a:ext cx="2174490" cy="1304694"/>
      </dsp:txXfrm>
    </dsp:sp>
    <dsp:sp modelId="{FC75BE07-5979-4282-A63F-D1FE7C00C340}">
      <dsp:nvSpPr>
        <dsp:cNvPr id="0" name=""/>
        <dsp:cNvSpPr/>
      </dsp:nvSpPr>
      <dsp:spPr>
        <a:xfrm>
          <a:off x="2974584" y="3045465"/>
          <a:ext cx="2174490" cy="130469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Wireless LAN concepts </a:t>
          </a:r>
        </a:p>
      </dsp:txBody>
      <dsp:txXfrm>
        <a:off x="2974584" y="3045465"/>
        <a:ext cx="2174490" cy="1304694"/>
      </dsp:txXfrm>
    </dsp:sp>
    <dsp:sp modelId="{7EF087C3-1287-49C0-8034-8F62B79A7E5A}">
      <dsp:nvSpPr>
        <dsp:cNvPr id="0" name=""/>
        <dsp:cNvSpPr/>
      </dsp:nvSpPr>
      <dsp:spPr>
        <a:xfrm>
          <a:off x="5366524" y="3045465"/>
          <a:ext cx="2174490" cy="130469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Wireless access points and controllers</a:t>
          </a:r>
        </a:p>
      </dsp:txBody>
      <dsp:txXfrm>
        <a:off x="5366524" y="3045465"/>
        <a:ext cx="2174490" cy="1304694"/>
      </dsp:txXfrm>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jpeg>
</file>

<file path=ppt/media/image3.png>
</file>

<file path=ppt/media/image4.jpeg>
</file>

<file path=ppt/media/image5.jpeg>
</file>

<file path=ppt/media/image6.jpeg>
</file>

<file path=ppt/media/image7.jpe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6A15A-0CFA-6063-5738-8C381E9E8B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ar-EG"/>
          </a:p>
        </p:txBody>
      </p:sp>
      <p:sp>
        <p:nvSpPr>
          <p:cNvPr id="3" name="Subtitle 2">
            <a:extLst>
              <a:ext uri="{FF2B5EF4-FFF2-40B4-BE49-F238E27FC236}">
                <a16:creationId xmlns:a16="http://schemas.microsoft.com/office/drawing/2014/main" id="{F4ABAEBB-A95F-9FA9-43D0-BF61A5922B5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ar-EG"/>
          </a:p>
        </p:txBody>
      </p:sp>
      <p:sp>
        <p:nvSpPr>
          <p:cNvPr id="4" name="Date Placeholder 3">
            <a:extLst>
              <a:ext uri="{FF2B5EF4-FFF2-40B4-BE49-F238E27FC236}">
                <a16:creationId xmlns:a16="http://schemas.microsoft.com/office/drawing/2014/main" id="{852F9D3A-BEF6-2387-4459-60D118A8C3A0}"/>
              </a:ext>
            </a:extLst>
          </p:cNvPr>
          <p:cNvSpPr>
            <a:spLocks noGrp="1"/>
          </p:cNvSpPr>
          <p:nvPr>
            <p:ph type="dt" sz="half" idx="10"/>
          </p:nvPr>
        </p:nvSpPr>
        <p:spPr/>
        <p:txBody>
          <a:bodyPr/>
          <a:lstStyle/>
          <a:p>
            <a:fld id="{E4EEE987-0549-424E-833C-71B8E5A381E2}" type="datetimeFigureOut">
              <a:rPr lang="ar-EG" smtClean="0"/>
              <a:t>22/04/1446</a:t>
            </a:fld>
            <a:endParaRPr lang="ar-EG"/>
          </a:p>
        </p:txBody>
      </p:sp>
      <p:sp>
        <p:nvSpPr>
          <p:cNvPr id="5" name="Footer Placeholder 4">
            <a:extLst>
              <a:ext uri="{FF2B5EF4-FFF2-40B4-BE49-F238E27FC236}">
                <a16:creationId xmlns:a16="http://schemas.microsoft.com/office/drawing/2014/main" id="{AE81FF05-2A35-C621-00EC-4EAB1F2EC504}"/>
              </a:ext>
            </a:extLst>
          </p:cNvPr>
          <p:cNvSpPr>
            <a:spLocks noGrp="1"/>
          </p:cNvSpPr>
          <p:nvPr>
            <p:ph type="ftr" sz="quarter" idx="11"/>
          </p:nvPr>
        </p:nvSpPr>
        <p:spPr/>
        <p:txBody>
          <a:bodyPr/>
          <a:lstStyle/>
          <a:p>
            <a:endParaRPr lang="ar-EG"/>
          </a:p>
        </p:txBody>
      </p:sp>
      <p:sp>
        <p:nvSpPr>
          <p:cNvPr id="6" name="Slide Number Placeholder 5">
            <a:extLst>
              <a:ext uri="{FF2B5EF4-FFF2-40B4-BE49-F238E27FC236}">
                <a16:creationId xmlns:a16="http://schemas.microsoft.com/office/drawing/2014/main" id="{455CEE54-8839-906E-F258-89AD6923BEC3}"/>
              </a:ext>
            </a:extLst>
          </p:cNvPr>
          <p:cNvSpPr>
            <a:spLocks noGrp="1"/>
          </p:cNvSpPr>
          <p:nvPr>
            <p:ph type="sldNum" sz="quarter" idx="12"/>
          </p:nvPr>
        </p:nvSpPr>
        <p:spPr/>
        <p:txBody>
          <a:bodyPr/>
          <a:lstStyle/>
          <a:p>
            <a:fld id="{BEC38106-96CF-4C96-8267-FF0C4766BA7B}" type="slidenum">
              <a:rPr lang="ar-EG" smtClean="0"/>
              <a:t>‹#›</a:t>
            </a:fld>
            <a:endParaRPr lang="ar-EG"/>
          </a:p>
        </p:txBody>
      </p:sp>
    </p:spTree>
    <p:extLst>
      <p:ext uri="{BB962C8B-B14F-4D97-AF65-F5344CB8AC3E}">
        <p14:creationId xmlns:p14="http://schemas.microsoft.com/office/powerpoint/2010/main" val="1518847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9D5A6-5283-27EE-4E8F-09E0202BFBAD}"/>
              </a:ext>
            </a:extLst>
          </p:cNvPr>
          <p:cNvSpPr>
            <a:spLocks noGrp="1"/>
          </p:cNvSpPr>
          <p:nvPr>
            <p:ph type="title"/>
          </p:nvPr>
        </p:nvSpPr>
        <p:spPr/>
        <p:txBody>
          <a:bodyPr/>
          <a:lstStyle/>
          <a:p>
            <a:r>
              <a:rPr lang="en-US"/>
              <a:t>Click to edit Master title style</a:t>
            </a:r>
            <a:endParaRPr lang="ar-EG"/>
          </a:p>
        </p:txBody>
      </p:sp>
      <p:sp>
        <p:nvSpPr>
          <p:cNvPr id="3" name="Vertical Text Placeholder 2">
            <a:extLst>
              <a:ext uri="{FF2B5EF4-FFF2-40B4-BE49-F238E27FC236}">
                <a16:creationId xmlns:a16="http://schemas.microsoft.com/office/drawing/2014/main" id="{0256DEFA-3AD7-A7E2-E048-1D3E806BCC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a:extLst>
              <a:ext uri="{FF2B5EF4-FFF2-40B4-BE49-F238E27FC236}">
                <a16:creationId xmlns:a16="http://schemas.microsoft.com/office/drawing/2014/main" id="{9EB7206A-51AD-1263-6E31-0D1968162030}"/>
              </a:ext>
            </a:extLst>
          </p:cNvPr>
          <p:cNvSpPr>
            <a:spLocks noGrp="1"/>
          </p:cNvSpPr>
          <p:nvPr>
            <p:ph type="dt" sz="half" idx="10"/>
          </p:nvPr>
        </p:nvSpPr>
        <p:spPr/>
        <p:txBody>
          <a:bodyPr/>
          <a:lstStyle/>
          <a:p>
            <a:fld id="{E4EEE987-0549-424E-833C-71B8E5A381E2}" type="datetimeFigureOut">
              <a:rPr lang="ar-EG" smtClean="0"/>
              <a:t>22/04/1446</a:t>
            </a:fld>
            <a:endParaRPr lang="ar-EG"/>
          </a:p>
        </p:txBody>
      </p:sp>
      <p:sp>
        <p:nvSpPr>
          <p:cNvPr id="5" name="Footer Placeholder 4">
            <a:extLst>
              <a:ext uri="{FF2B5EF4-FFF2-40B4-BE49-F238E27FC236}">
                <a16:creationId xmlns:a16="http://schemas.microsoft.com/office/drawing/2014/main" id="{C921C68E-D9DA-E7FB-7B7B-81D97AD148A3}"/>
              </a:ext>
            </a:extLst>
          </p:cNvPr>
          <p:cNvSpPr>
            <a:spLocks noGrp="1"/>
          </p:cNvSpPr>
          <p:nvPr>
            <p:ph type="ftr" sz="quarter" idx="11"/>
          </p:nvPr>
        </p:nvSpPr>
        <p:spPr/>
        <p:txBody>
          <a:bodyPr/>
          <a:lstStyle/>
          <a:p>
            <a:endParaRPr lang="ar-EG"/>
          </a:p>
        </p:txBody>
      </p:sp>
      <p:sp>
        <p:nvSpPr>
          <p:cNvPr id="6" name="Slide Number Placeholder 5">
            <a:extLst>
              <a:ext uri="{FF2B5EF4-FFF2-40B4-BE49-F238E27FC236}">
                <a16:creationId xmlns:a16="http://schemas.microsoft.com/office/drawing/2014/main" id="{AE68A30F-E539-CB47-0550-4D585E85471D}"/>
              </a:ext>
            </a:extLst>
          </p:cNvPr>
          <p:cNvSpPr>
            <a:spLocks noGrp="1"/>
          </p:cNvSpPr>
          <p:nvPr>
            <p:ph type="sldNum" sz="quarter" idx="12"/>
          </p:nvPr>
        </p:nvSpPr>
        <p:spPr/>
        <p:txBody>
          <a:bodyPr/>
          <a:lstStyle/>
          <a:p>
            <a:fld id="{BEC38106-96CF-4C96-8267-FF0C4766BA7B}" type="slidenum">
              <a:rPr lang="ar-EG" smtClean="0"/>
              <a:t>‹#›</a:t>
            </a:fld>
            <a:endParaRPr lang="ar-EG"/>
          </a:p>
        </p:txBody>
      </p:sp>
    </p:spTree>
    <p:extLst>
      <p:ext uri="{BB962C8B-B14F-4D97-AF65-F5344CB8AC3E}">
        <p14:creationId xmlns:p14="http://schemas.microsoft.com/office/powerpoint/2010/main" val="1918949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299316-2AD1-BBBD-6515-5B9551BA513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ar-EG"/>
          </a:p>
        </p:txBody>
      </p:sp>
      <p:sp>
        <p:nvSpPr>
          <p:cNvPr id="3" name="Vertical Text Placeholder 2">
            <a:extLst>
              <a:ext uri="{FF2B5EF4-FFF2-40B4-BE49-F238E27FC236}">
                <a16:creationId xmlns:a16="http://schemas.microsoft.com/office/drawing/2014/main" id="{9D544D09-FDEA-0DD3-2D8D-09C8BFC430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a:extLst>
              <a:ext uri="{FF2B5EF4-FFF2-40B4-BE49-F238E27FC236}">
                <a16:creationId xmlns:a16="http://schemas.microsoft.com/office/drawing/2014/main" id="{17F333B0-4069-54AA-372B-65FCB96C5865}"/>
              </a:ext>
            </a:extLst>
          </p:cNvPr>
          <p:cNvSpPr>
            <a:spLocks noGrp="1"/>
          </p:cNvSpPr>
          <p:nvPr>
            <p:ph type="dt" sz="half" idx="10"/>
          </p:nvPr>
        </p:nvSpPr>
        <p:spPr/>
        <p:txBody>
          <a:bodyPr/>
          <a:lstStyle/>
          <a:p>
            <a:fld id="{E4EEE987-0549-424E-833C-71B8E5A381E2}" type="datetimeFigureOut">
              <a:rPr lang="ar-EG" smtClean="0"/>
              <a:t>22/04/1446</a:t>
            </a:fld>
            <a:endParaRPr lang="ar-EG"/>
          </a:p>
        </p:txBody>
      </p:sp>
      <p:sp>
        <p:nvSpPr>
          <p:cNvPr id="5" name="Footer Placeholder 4">
            <a:extLst>
              <a:ext uri="{FF2B5EF4-FFF2-40B4-BE49-F238E27FC236}">
                <a16:creationId xmlns:a16="http://schemas.microsoft.com/office/drawing/2014/main" id="{8A2B65F4-D827-5A7D-A01C-7F7402B41822}"/>
              </a:ext>
            </a:extLst>
          </p:cNvPr>
          <p:cNvSpPr>
            <a:spLocks noGrp="1"/>
          </p:cNvSpPr>
          <p:nvPr>
            <p:ph type="ftr" sz="quarter" idx="11"/>
          </p:nvPr>
        </p:nvSpPr>
        <p:spPr/>
        <p:txBody>
          <a:bodyPr/>
          <a:lstStyle/>
          <a:p>
            <a:endParaRPr lang="ar-EG"/>
          </a:p>
        </p:txBody>
      </p:sp>
      <p:sp>
        <p:nvSpPr>
          <p:cNvPr id="6" name="Slide Number Placeholder 5">
            <a:extLst>
              <a:ext uri="{FF2B5EF4-FFF2-40B4-BE49-F238E27FC236}">
                <a16:creationId xmlns:a16="http://schemas.microsoft.com/office/drawing/2014/main" id="{AE0378C5-BA98-5B7E-DD08-3AC07C6F845E}"/>
              </a:ext>
            </a:extLst>
          </p:cNvPr>
          <p:cNvSpPr>
            <a:spLocks noGrp="1"/>
          </p:cNvSpPr>
          <p:nvPr>
            <p:ph type="sldNum" sz="quarter" idx="12"/>
          </p:nvPr>
        </p:nvSpPr>
        <p:spPr/>
        <p:txBody>
          <a:bodyPr/>
          <a:lstStyle/>
          <a:p>
            <a:fld id="{BEC38106-96CF-4C96-8267-FF0C4766BA7B}" type="slidenum">
              <a:rPr lang="ar-EG" smtClean="0"/>
              <a:t>‹#›</a:t>
            </a:fld>
            <a:endParaRPr lang="ar-EG"/>
          </a:p>
        </p:txBody>
      </p:sp>
    </p:spTree>
    <p:extLst>
      <p:ext uri="{BB962C8B-B14F-4D97-AF65-F5344CB8AC3E}">
        <p14:creationId xmlns:p14="http://schemas.microsoft.com/office/powerpoint/2010/main" val="7303031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38D20-6C5A-2145-7A7C-1BA6D0B69B27}"/>
              </a:ext>
            </a:extLst>
          </p:cNvPr>
          <p:cNvSpPr>
            <a:spLocks noGrp="1"/>
          </p:cNvSpPr>
          <p:nvPr>
            <p:ph type="title"/>
          </p:nvPr>
        </p:nvSpPr>
        <p:spPr/>
        <p:txBody>
          <a:bodyPr/>
          <a:lstStyle/>
          <a:p>
            <a:r>
              <a:rPr lang="en-US"/>
              <a:t>Click to edit Master title style</a:t>
            </a:r>
            <a:endParaRPr lang="ar-EG"/>
          </a:p>
        </p:txBody>
      </p:sp>
      <p:sp>
        <p:nvSpPr>
          <p:cNvPr id="3" name="Content Placeholder 2">
            <a:extLst>
              <a:ext uri="{FF2B5EF4-FFF2-40B4-BE49-F238E27FC236}">
                <a16:creationId xmlns:a16="http://schemas.microsoft.com/office/drawing/2014/main" id="{A1E9B333-1CA6-3094-4256-A2923EBE91B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a:extLst>
              <a:ext uri="{FF2B5EF4-FFF2-40B4-BE49-F238E27FC236}">
                <a16:creationId xmlns:a16="http://schemas.microsoft.com/office/drawing/2014/main" id="{723AECB8-9B35-D10F-09DD-947651B1C4DA}"/>
              </a:ext>
            </a:extLst>
          </p:cNvPr>
          <p:cNvSpPr>
            <a:spLocks noGrp="1"/>
          </p:cNvSpPr>
          <p:nvPr>
            <p:ph type="dt" sz="half" idx="10"/>
          </p:nvPr>
        </p:nvSpPr>
        <p:spPr/>
        <p:txBody>
          <a:bodyPr/>
          <a:lstStyle/>
          <a:p>
            <a:fld id="{E4EEE987-0549-424E-833C-71B8E5A381E2}" type="datetimeFigureOut">
              <a:rPr lang="ar-EG" smtClean="0"/>
              <a:t>22/04/1446</a:t>
            </a:fld>
            <a:endParaRPr lang="ar-EG"/>
          </a:p>
        </p:txBody>
      </p:sp>
      <p:sp>
        <p:nvSpPr>
          <p:cNvPr id="5" name="Footer Placeholder 4">
            <a:extLst>
              <a:ext uri="{FF2B5EF4-FFF2-40B4-BE49-F238E27FC236}">
                <a16:creationId xmlns:a16="http://schemas.microsoft.com/office/drawing/2014/main" id="{319B896B-8283-3E24-5430-30D79C406632}"/>
              </a:ext>
            </a:extLst>
          </p:cNvPr>
          <p:cNvSpPr>
            <a:spLocks noGrp="1"/>
          </p:cNvSpPr>
          <p:nvPr>
            <p:ph type="ftr" sz="quarter" idx="11"/>
          </p:nvPr>
        </p:nvSpPr>
        <p:spPr/>
        <p:txBody>
          <a:bodyPr/>
          <a:lstStyle/>
          <a:p>
            <a:endParaRPr lang="ar-EG"/>
          </a:p>
        </p:txBody>
      </p:sp>
      <p:sp>
        <p:nvSpPr>
          <p:cNvPr id="6" name="Slide Number Placeholder 5">
            <a:extLst>
              <a:ext uri="{FF2B5EF4-FFF2-40B4-BE49-F238E27FC236}">
                <a16:creationId xmlns:a16="http://schemas.microsoft.com/office/drawing/2014/main" id="{DA108E50-9134-1ADC-F09B-73342FD7F968}"/>
              </a:ext>
            </a:extLst>
          </p:cNvPr>
          <p:cNvSpPr>
            <a:spLocks noGrp="1"/>
          </p:cNvSpPr>
          <p:nvPr>
            <p:ph type="sldNum" sz="quarter" idx="12"/>
          </p:nvPr>
        </p:nvSpPr>
        <p:spPr/>
        <p:txBody>
          <a:bodyPr/>
          <a:lstStyle/>
          <a:p>
            <a:fld id="{BEC38106-96CF-4C96-8267-FF0C4766BA7B}" type="slidenum">
              <a:rPr lang="ar-EG" smtClean="0"/>
              <a:t>‹#›</a:t>
            </a:fld>
            <a:endParaRPr lang="ar-EG"/>
          </a:p>
        </p:txBody>
      </p:sp>
    </p:spTree>
    <p:extLst>
      <p:ext uri="{BB962C8B-B14F-4D97-AF65-F5344CB8AC3E}">
        <p14:creationId xmlns:p14="http://schemas.microsoft.com/office/powerpoint/2010/main" val="2262277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445B8-954D-5DE1-7704-D89861402B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ar-EG"/>
          </a:p>
        </p:txBody>
      </p:sp>
      <p:sp>
        <p:nvSpPr>
          <p:cNvPr id="3" name="Text Placeholder 2">
            <a:extLst>
              <a:ext uri="{FF2B5EF4-FFF2-40B4-BE49-F238E27FC236}">
                <a16:creationId xmlns:a16="http://schemas.microsoft.com/office/drawing/2014/main" id="{C7CC7740-D81E-D628-1C7E-118217B8AAE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A94C6D-CD45-4F76-E3BE-14B055A8C8BC}"/>
              </a:ext>
            </a:extLst>
          </p:cNvPr>
          <p:cNvSpPr>
            <a:spLocks noGrp="1"/>
          </p:cNvSpPr>
          <p:nvPr>
            <p:ph type="dt" sz="half" idx="10"/>
          </p:nvPr>
        </p:nvSpPr>
        <p:spPr/>
        <p:txBody>
          <a:bodyPr/>
          <a:lstStyle/>
          <a:p>
            <a:fld id="{E4EEE987-0549-424E-833C-71B8E5A381E2}" type="datetimeFigureOut">
              <a:rPr lang="ar-EG" smtClean="0"/>
              <a:t>22/04/1446</a:t>
            </a:fld>
            <a:endParaRPr lang="ar-EG"/>
          </a:p>
        </p:txBody>
      </p:sp>
      <p:sp>
        <p:nvSpPr>
          <p:cNvPr id="5" name="Footer Placeholder 4">
            <a:extLst>
              <a:ext uri="{FF2B5EF4-FFF2-40B4-BE49-F238E27FC236}">
                <a16:creationId xmlns:a16="http://schemas.microsoft.com/office/drawing/2014/main" id="{444280DE-EC9E-4C38-1FAE-C02C9C4B713C}"/>
              </a:ext>
            </a:extLst>
          </p:cNvPr>
          <p:cNvSpPr>
            <a:spLocks noGrp="1"/>
          </p:cNvSpPr>
          <p:nvPr>
            <p:ph type="ftr" sz="quarter" idx="11"/>
          </p:nvPr>
        </p:nvSpPr>
        <p:spPr/>
        <p:txBody>
          <a:bodyPr/>
          <a:lstStyle/>
          <a:p>
            <a:endParaRPr lang="ar-EG"/>
          </a:p>
        </p:txBody>
      </p:sp>
      <p:sp>
        <p:nvSpPr>
          <p:cNvPr id="6" name="Slide Number Placeholder 5">
            <a:extLst>
              <a:ext uri="{FF2B5EF4-FFF2-40B4-BE49-F238E27FC236}">
                <a16:creationId xmlns:a16="http://schemas.microsoft.com/office/drawing/2014/main" id="{6CA59C71-12F5-441C-6A0B-95C632B1F36E}"/>
              </a:ext>
            </a:extLst>
          </p:cNvPr>
          <p:cNvSpPr>
            <a:spLocks noGrp="1"/>
          </p:cNvSpPr>
          <p:nvPr>
            <p:ph type="sldNum" sz="quarter" idx="12"/>
          </p:nvPr>
        </p:nvSpPr>
        <p:spPr/>
        <p:txBody>
          <a:bodyPr/>
          <a:lstStyle/>
          <a:p>
            <a:fld id="{BEC38106-96CF-4C96-8267-FF0C4766BA7B}" type="slidenum">
              <a:rPr lang="ar-EG" smtClean="0"/>
              <a:t>‹#›</a:t>
            </a:fld>
            <a:endParaRPr lang="ar-EG"/>
          </a:p>
        </p:txBody>
      </p:sp>
    </p:spTree>
    <p:extLst>
      <p:ext uri="{BB962C8B-B14F-4D97-AF65-F5344CB8AC3E}">
        <p14:creationId xmlns:p14="http://schemas.microsoft.com/office/powerpoint/2010/main" val="2616795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80AFD-218D-AB5E-888B-C1855AF3146D}"/>
              </a:ext>
            </a:extLst>
          </p:cNvPr>
          <p:cNvSpPr>
            <a:spLocks noGrp="1"/>
          </p:cNvSpPr>
          <p:nvPr>
            <p:ph type="title"/>
          </p:nvPr>
        </p:nvSpPr>
        <p:spPr/>
        <p:txBody>
          <a:bodyPr/>
          <a:lstStyle/>
          <a:p>
            <a:r>
              <a:rPr lang="en-US"/>
              <a:t>Click to edit Master title style</a:t>
            </a:r>
            <a:endParaRPr lang="ar-EG"/>
          </a:p>
        </p:txBody>
      </p:sp>
      <p:sp>
        <p:nvSpPr>
          <p:cNvPr id="3" name="Content Placeholder 2">
            <a:extLst>
              <a:ext uri="{FF2B5EF4-FFF2-40B4-BE49-F238E27FC236}">
                <a16:creationId xmlns:a16="http://schemas.microsoft.com/office/drawing/2014/main" id="{207E54E8-032F-C6B1-932B-C37E29D375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Content Placeholder 3">
            <a:extLst>
              <a:ext uri="{FF2B5EF4-FFF2-40B4-BE49-F238E27FC236}">
                <a16:creationId xmlns:a16="http://schemas.microsoft.com/office/drawing/2014/main" id="{F318C663-2FD7-DFD1-76B4-AD946A5A11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5" name="Date Placeholder 4">
            <a:extLst>
              <a:ext uri="{FF2B5EF4-FFF2-40B4-BE49-F238E27FC236}">
                <a16:creationId xmlns:a16="http://schemas.microsoft.com/office/drawing/2014/main" id="{B57B01EB-7629-797B-C9EE-6ACE5FE0866E}"/>
              </a:ext>
            </a:extLst>
          </p:cNvPr>
          <p:cNvSpPr>
            <a:spLocks noGrp="1"/>
          </p:cNvSpPr>
          <p:nvPr>
            <p:ph type="dt" sz="half" idx="10"/>
          </p:nvPr>
        </p:nvSpPr>
        <p:spPr/>
        <p:txBody>
          <a:bodyPr/>
          <a:lstStyle/>
          <a:p>
            <a:fld id="{E4EEE987-0549-424E-833C-71B8E5A381E2}" type="datetimeFigureOut">
              <a:rPr lang="ar-EG" smtClean="0"/>
              <a:t>22/04/1446</a:t>
            </a:fld>
            <a:endParaRPr lang="ar-EG"/>
          </a:p>
        </p:txBody>
      </p:sp>
      <p:sp>
        <p:nvSpPr>
          <p:cNvPr id="6" name="Footer Placeholder 5">
            <a:extLst>
              <a:ext uri="{FF2B5EF4-FFF2-40B4-BE49-F238E27FC236}">
                <a16:creationId xmlns:a16="http://schemas.microsoft.com/office/drawing/2014/main" id="{425FDBD9-C01D-8ED5-5A22-03537747F150}"/>
              </a:ext>
            </a:extLst>
          </p:cNvPr>
          <p:cNvSpPr>
            <a:spLocks noGrp="1"/>
          </p:cNvSpPr>
          <p:nvPr>
            <p:ph type="ftr" sz="quarter" idx="11"/>
          </p:nvPr>
        </p:nvSpPr>
        <p:spPr/>
        <p:txBody>
          <a:bodyPr/>
          <a:lstStyle/>
          <a:p>
            <a:endParaRPr lang="ar-EG"/>
          </a:p>
        </p:txBody>
      </p:sp>
      <p:sp>
        <p:nvSpPr>
          <p:cNvPr id="7" name="Slide Number Placeholder 6">
            <a:extLst>
              <a:ext uri="{FF2B5EF4-FFF2-40B4-BE49-F238E27FC236}">
                <a16:creationId xmlns:a16="http://schemas.microsoft.com/office/drawing/2014/main" id="{DBE3EC87-6006-9DA6-ECFB-748AD963C997}"/>
              </a:ext>
            </a:extLst>
          </p:cNvPr>
          <p:cNvSpPr>
            <a:spLocks noGrp="1"/>
          </p:cNvSpPr>
          <p:nvPr>
            <p:ph type="sldNum" sz="quarter" idx="12"/>
          </p:nvPr>
        </p:nvSpPr>
        <p:spPr/>
        <p:txBody>
          <a:bodyPr/>
          <a:lstStyle/>
          <a:p>
            <a:fld id="{BEC38106-96CF-4C96-8267-FF0C4766BA7B}" type="slidenum">
              <a:rPr lang="ar-EG" smtClean="0"/>
              <a:t>‹#›</a:t>
            </a:fld>
            <a:endParaRPr lang="ar-EG"/>
          </a:p>
        </p:txBody>
      </p:sp>
    </p:spTree>
    <p:extLst>
      <p:ext uri="{BB962C8B-B14F-4D97-AF65-F5344CB8AC3E}">
        <p14:creationId xmlns:p14="http://schemas.microsoft.com/office/powerpoint/2010/main" val="3816012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11636-6CD4-5885-38A1-E5A30BDF065E}"/>
              </a:ext>
            </a:extLst>
          </p:cNvPr>
          <p:cNvSpPr>
            <a:spLocks noGrp="1"/>
          </p:cNvSpPr>
          <p:nvPr>
            <p:ph type="title"/>
          </p:nvPr>
        </p:nvSpPr>
        <p:spPr>
          <a:xfrm>
            <a:off x="839788" y="365125"/>
            <a:ext cx="10515600" cy="1325563"/>
          </a:xfrm>
        </p:spPr>
        <p:txBody>
          <a:bodyPr/>
          <a:lstStyle/>
          <a:p>
            <a:r>
              <a:rPr lang="en-US"/>
              <a:t>Click to edit Master title style</a:t>
            </a:r>
            <a:endParaRPr lang="ar-EG"/>
          </a:p>
        </p:txBody>
      </p:sp>
      <p:sp>
        <p:nvSpPr>
          <p:cNvPr id="3" name="Text Placeholder 2">
            <a:extLst>
              <a:ext uri="{FF2B5EF4-FFF2-40B4-BE49-F238E27FC236}">
                <a16:creationId xmlns:a16="http://schemas.microsoft.com/office/drawing/2014/main" id="{030DD910-C4B1-3FCD-56AC-58E905CA00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B0DB37-DFC2-F8FC-8782-7DCAA58B59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5" name="Text Placeholder 4">
            <a:extLst>
              <a:ext uri="{FF2B5EF4-FFF2-40B4-BE49-F238E27FC236}">
                <a16:creationId xmlns:a16="http://schemas.microsoft.com/office/drawing/2014/main" id="{2F3D3BDE-EC39-7DF8-BA86-72036568D5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8B1FE8-D92A-B8C2-B4B5-6B065459BDE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7" name="Date Placeholder 6">
            <a:extLst>
              <a:ext uri="{FF2B5EF4-FFF2-40B4-BE49-F238E27FC236}">
                <a16:creationId xmlns:a16="http://schemas.microsoft.com/office/drawing/2014/main" id="{6FAACC76-D0DA-F587-696D-439F06B2B6FF}"/>
              </a:ext>
            </a:extLst>
          </p:cNvPr>
          <p:cNvSpPr>
            <a:spLocks noGrp="1"/>
          </p:cNvSpPr>
          <p:nvPr>
            <p:ph type="dt" sz="half" idx="10"/>
          </p:nvPr>
        </p:nvSpPr>
        <p:spPr/>
        <p:txBody>
          <a:bodyPr/>
          <a:lstStyle/>
          <a:p>
            <a:fld id="{E4EEE987-0549-424E-833C-71B8E5A381E2}" type="datetimeFigureOut">
              <a:rPr lang="ar-EG" smtClean="0"/>
              <a:t>22/04/1446</a:t>
            </a:fld>
            <a:endParaRPr lang="ar-EG"/>
          </a:p>
        </p:txBody>
      </p:sp>
      <p:sp>
        <p:nvSpPr>
          <p:cNvPr id="8" name="Footer Placeholder 7">
            <a:extLst>
              <a:ext uri="{FF2B5EF4-FFF2-40B4-BE49-F238E27FC236}">
                <a16:creationId xmlns:a16="http://schemas.microsoft.com/office/drawing/2014/main" id="{FB59F018-C99B-FE84-55CF-AB6BA00CE384}"/>
              </a:ext>
            </a:extLst>
          </p:cNvPr>
          <p:cNvSpPr>
            <a:spLocks noGrp="1"/>
          </p:cNvSpPr>
          <p:nvPr>
            <p:ph type="ftr" sz="quarter" idx="11"/>
          </p:nvPr>
        </p:nvSpPr>
        <p:spPr/>
        <p:txBody>
          <a:bodyPr/>
          <a:lstStyle/>
          <a:p>
            <a:endParaRPr lang="ar-EG"/>
          </a:p>
        </p:txBody>
      </p:sp>
      <p:sp>
        <p:nvSpPr>
          <p:cNvPr id="9" name="Slide Number Placeholder 8">
            <a:extLst>
              <a:ext uri="{FF2B5EF4-FFF2-40B4-BE49-F238E27FC236}">
                <a16:creationId xmlns:a16="http://schemas.microsoft.com/office/drawing/2014/main" id="{F6DB71B5-7A55-0CB6-EDA7-23DDB609FBD5}"/>
              </a:ext>
            </a:extLst>
          </p:cNvPr>
          <p:cNvSpPr>
            <a:spLocks noGrp="1"/>
          </p:cNvSpPr>
          <p:nvPr>
            <p:ph type="sldNum" sz="quarter" idx="12"/>
          </p:nvPr>
        </p:nvSpPr>
        <p:spPr/>
        <p:txBody>
          <a:bodyPr/>
          <a:lstStyle/>
          <a:p>
            <a:fld id="{BEC38106-96CF-4C96-8267-FF0C4766BA7B}" type="slidenum">
              <a:rPr lang="ar-EG" smtClean="0"/>
              <a:t>‹#›</a:t>
            </a:fld>
            <a:endParaRPr lang="ar-EG"/>
          </a:p>
        </p:txBody>
      </p:sp>
    </p:spTree>
    <p:extLst>
      <p:ext uri="{BB962C8B-B14F-4D97-AF65-F5344CB8AC3E}">
        <p14:creationId xmlns:p14="http://schemas.microsoft.com/office/powerpoint/2010/main" val="2712973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28D5E-FCA3-19C0-B6B1-786A68AA5F9F}"/>
              </a:ext>
            </a:extLst>
          </p:cNvPr>
          <p:cNvSpPr>
            <a:spLocks noGrp="1"/>
          </p:cNvSpPr>
          <p:nvPr>
            <p:ph type="title"/>
          </p:nvPr>
        </p:nvSpPr>
        <p:spPr/>
        <p:txBody>
          <a:bodyPr/>
          <a:lstStyle/>
          <a:p>
            <a:r>
              <a:rPr lang="en-US"/>
              <a:t>Click to edit Master title style</a:t>
            </a:r>
            <a:endParaRPr lang="ar-EG"/>
          </a:p>
        </p:txBody>
      </p:sp>
      <p:sp>
        <p:nvSpPr>
          <p:cNvPr id="3" name="Date Placeholder 2">
            <a:extLst>
              <a:ext uri="{FF2B5EF4-FFF2-40B4-BE49-F238E27FC236}">
                <a16:creationId xmlns:a16="http://schemas.microsoft.com/office/drawing/2014/main" id="{6CA2B383-C816-6B73-0C4C-23A711BC52D9}"/>
              </a:ext>
            </a:extLst>
          </p:cNvPr>
          <p:cNvSpPr>
            <a:spLocks noGrp="1"/>
          </p:cNvSpPr>
          <p:nvPr>
            <p:ph type="dt" sz="half" idx="10"/>
          </p:nvPr>
        </p:nvSpPr>
        <p:spPr/>
        <p:txBody>
          <a:bodyPr/>
          <a:lstStyle/>
          <a:p>
            <a:fld id="{E4EEE987-0549-424E-833C-71B8E5A381E2}" type="datetimeFigureOut">
              <a:rPr lang="ar-EG" smtClean="0"/>
              <a:t>22/04/1446</a:t>
            </a:fld>
            <a:endParaRPr lang="ar-EG"/>
          </a:p>
        </p:txBody>
      </p:sp>
      <p:sp>
        <p:nvSpPr>
          <p:cNvPr id="4" name="Footer Placeholder 3">
            <a:extLst>
              <a:ext uri="{FF2B5EF4-FFF2-40B4-BE49-F238E27FC236}">
                <a16:creationId xmlns:a16="http://schemas.microsoft.com/office/drawing/2014/main" id="{AE4C182D-E4B3-1356-04ED-150483458992}"/>
              </a:ext>
            </a:extLst>
          </p:cNvPr>
          <p:cNvSpPr>
            <a:spLocks noGrp="1"/>
          </p:cNvSpPr>
          <p:nvPr>
            <p:ph type="ftr" sz="quarter" idx="11"/>
          </p:nvPr>
        </p:nvSpPr>
        <p:spPr/>
        <p:txBody>
          <a:bodyPr/>
          <a:lstStyle/>
          <a:p>
            <a:endParaRPr lang="ar-EG"/>
          </a:p>
        </p:txBody>
      </p:sp>
      <p:sp>
        <p:nvSpPr>
          <p:cNvPr id="5" name="Slide Number Placeholder 4">
            <a:extLst>
              <a:ext uri="{FF2B5EF4-FFF2-40B4-BE49-F238E27FC236}">
                <a16:creationId xmlns:a16="http://schemas.microsoft.com/office/drawing/2014/main" id="{CD850341-B1C8-E5F3-2142-1B5F257943CA}"/>
              </a:ext>
            </a:extLst>
          </p:cNvPr>
          <p:cNvSpPr>
            <a:spLocks noGrp="1"/>
          </p:cNvSpPr>
          <p:nvPr>
            <p:ph type="sldNum" sz="quarter" idx="12"/>
          </p:nvPr>
        </p:nvSpPr>
        <p:spPr/>
        <p:txBody>
          <a:bodyPr/>
          <a:lstStyle/>
          <a:p>
            <a:fld id="{BEC38106-96CF-4C96-8267-FF0C4766BA7B}" type="slidenum">
              <a:rPr lang="ar-EG" smtClean="0"/>
              <a:t>‹#›</a:t>
            </a:fld>
            <a:endParaRPr lang="ar-EG"/>
          </a:p>
        </p:txBody>
      </p:sp>
    </p:spTree>
    <p:extLst>
      <p:ext uri="{BB962C8B-B14F-4D97-AF65-F5344CB8AC3E}">
        <p14:creationId xmlns:p14="http://schemas.microsoft.com/office/powerpoint/2010/main" val="2602861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F61C15-8DD4-12CF-30CD-90B3663D7982}"/>
              </a:ext>
            </a:extLst>
          </p:cNvPr>
          <p:cNvSpPr>
            <a:spLocks noGrp="1"/>
          </p:cNvSpPr>
          <p:nvPr>
            <p:ph type="dt" sz="half" idx="10"/>
          </p:nvPr>
        </p:nvSpPr>
        <p:spPr/>
        <p:txBody>
          <a:bodyPr/>
          <a:lstStyle/>
          <a:p>
            <a:fld id="{E4EEE987-0549-424E-833C-71B8E5A381E2}" type="datetimeFigureOut">
              <a:rPr lang="ar-EG" smtClean="0"/>
              <a:t>22/04/1446</a:t>
            </a:fld>
            <a:endParaRPr lang="ar-EG"/>
          </a:p>
        </p:txBody>
      </p:sp>
      <p:sp>
        <p:nvSpPr>
          <p:cNvPr id="3" name="Footer Placeholder 2">
            <a:extLst>
              <a:ext uri="{FF2B5EF4-FFF2-40B4-BE49-F238E27FC236}">
                <a16:creationId xmlns:a16="http://schemas.microsoft.com/office/drawing/2014/main" id="{12309666-E1EC-32C4-E09B-D23F5DF7F993}"/>
              </a:ext>
            </a:extLst>
          </p:cNvPr>
          <p:cNvSpPr>
            <a:spLocks noGrp="1"/>
          </p:cNvSpPr>
          <p:nvPr>
            <p:ph type="ftr" sz="quarter" idx="11"/>
          </p:nvPr>
        </p:nvSpPr>
        <p:spPr/>
        <p:txBody>
          <a:bodyPr/>
          <a:lstStyle/>
          <a:p>
            <a:endParaRPr lang="ar-EG"/>
          </a:p>
        </p:txBody>
      </p:sp>
      <p:sp>
        <p:nvSpPr>
          <p:cNvPr id="4" name="Slide Number Placeholder 3">
            <a:extLst>
              <a:ext uri="{FF2B5EF4-FFF2-40B4-BE49-F238E27FC236}">
                <a16:creationId xmlns:a16="http://schemas.microsoft.com/office/drawing/2014/main" id="{761737C7-9A9B-B27F-AA34-0DE6D89A6DAD}"/>
              </a:ext>
            </a:extLst>
          </p:cNvPr>
          <p:cNvSpPr>
            <a:spLocks noGrp="1"/>
          </p:cNvSpPr>
          <p:nvPr>
            <p:ph type="sldNum" sz="quarter" idx="12"/>
          </p:nvPr>
        </p:nvSpPr>
        <p:spPr/>
        <p:txBody>
          <a:bodyPr/>
          <a:lstStyle/>
          <a:p>
            <a:fld id="{BEC38106-96CF-4C96-8267-FF0C4766BA7B}" type="slidenum">
              <a:rPr lang="ar-EG" smtClean="0"/>
              <a:t>‹#›</a:t>
            </a:fld>
            <a:endParaRPr lang="ar-EG"/>
          </a:p>
        </p:txBody>
      </p:sp>
    </p:spTree>
    <p:extLst>
      <p:ext uri="{BB962C8B-B14F-4D97-AF65-F5344CB8AC3E}">
        <p14:creationId xmlns:p14="http://schemas.microsoft.com/office/powerpoint/2010/main" val="2802396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077C1-7118-0238-E53C-8A98EBC17F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EG"/>
          </a:p>
        </p:txBody>
      </p:sp>
      <p:sp>
        <p:nvSpPr>
          <p:cNvPr id="3" name="Content Placeholder 2">
            <a:extLst>
              <a:ext uri="{FF2B5EF4-FFF2-40B4-BE49-F238E27FC236}">
                <a16:creationId xmlns:a16="http://schemas.microsoft.com/office/drawing/2014/main" id="{D4739A82-C1D5-57B6-28D3-451A3674D2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Text Placeholder 3">
            <a:extLst>
              <a:ext uri="{FF2B5EF4-FFF2-40B4-BE49-F238E27FC236}">
                <a16:creationId xmlns:a16="http://schemas.microsoft.com/office/drawing/2014/main" id="{24678175-C82A-FAF0-F006-A532CCE212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A2358B-E901-6809-90E6-80835173EFEE}"/>
              </a:ext>
            </a:extLst>
          </p:cNvPr>
          <p:cNvSpPr>
            <a:spLocks noGrp="1"/>
          </p:cNvSpPr>
          <p:nvPr>
            <p:ph type="dt" sz="half" idx="10"/>
          </p:nvPr>
        </p:nvSpPr>
        <p:spPr/>
        <p:txBody>
          <a:bodyPr/>
          <a:lstStyle/>
          <a:p>
            <a:fld id="{E4EEE987-0549-424E-833C-71B8E5A381E2}" type="datetimeFigureOut">
              <a:rPr lang="ar-EG" smtClean="0"/>
              <a:t>22/04/1446</a:t>
            </a:fld>
            <a:endParaRPr lang="ar-EG"/>
          </a:p>
        </p:txBody>
      </p:sp>
      <p:sp>
        <p:nvSpPr>
          <p:cNvPr id="6" name="Footer Placeholder 5">
            <a:extLst>
              <a:ext uri="{FF2B5EF4-FFF2-40B4-BE49-F238E27FC236}">
                <a16:creationId xmlns:a16="http://schemas.microsoft.com/office/drawing/2014/main" id="{90A62D31-475F-EB06-2082-1F264C1657E9}"/>
              </a:ext>
            </a:extLst>
          </p:cNvPr>
          <p:cNvSpPr>
            <a:spLocks noGrp="1"/>
          </p:cNvSpPr>
          <p:nvPr>
            <p:ph type="ftr" sz="quarter" idx="11"/>
          </p:nvPr>
        </p:nvSpPr>
        <p:spPr/>
        <p:txBody>
          <a:bodyPr/>
          <a:lstStyle/>
          <a:p>
            <a:endParaRPr lang="ar-EG"/>
          </a:p>
        </p:txBody>
      </p:sp>
      <p:sp>
        <p:nvSpPr>
          <p:cNvPr id="7" name="Slide Number Placeholder 6">
            <a:extLst>
              <a:ext uri="{FF2B5EF4-FFF2-40B4-BE49-F238E27FC236}">
                <a16:creationId xmlns:a16="http://schemas.microsoft.com/office/drawing/2014/main" id="{591E83B5-33C5-84A0-0360-F1D53EEEE3B0}"/>
              </a:ext>
            </a:extLst>
          </p:cNvPr>
          <p:cNvSpPr>
            <a:spLocks noGrp="1"/>
          </p:cNvSpPr>
          <p:nvPr>
            <p:ph type="sldNum" sz="quarter" idx="12"/>
          </p:nvPr>
        </p:nvSpPr>
        <p:spPr/>
        <p:txBody>
          <a:bodyPr/>
          <a:lstStyle/>
          <a:p>
            <a:fld id="{BEC38106-96CF-4C96-8267-FF0C4766BA7B}" type="slidenum">
              <a:rPr lang="ar-EG" smtClean="0"/>
              <a:t>‹#›</a:t>
            </a:fld>
            <a:endParaRPr lang="ar-EG"/>
          </a:p>
        </p:txBody>
      </p:sp>
    </p:spTree>
    <p:extLst>
      <p:ext uri="{BB962C8B-B14F-4D97-AF65-F5344CB8AC3E}">
        <p14:creationId xmlns:p14="http://schemas.microsoft.com/office/powerpoint/2010/main" val="33746002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687B7-5863-61BE-BA6D-23ABC277E5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EG"/>
          </a:p>
        </p:txBody>
      </p:sp>
      <p:sp>
        <p:nvSpPr>
          <p:cNvPr id="3" name="Picture Placeholder 2">
            <a:extLst>
              <a:ext uri="{FF2B5EF4-FFF2-40B4-BE49-F238E27FC236}">
                <a16:creationId xmlns:a16="http://schemas.microsoft.com/office/drawing/2014/main" id="{B2D4C288-E906-B287-8FCC-170B54B57AC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EG"/>
          </a:p>
        </p:txBody>
      </p:sp>
      <p:sp>
        <p:nvSpPr>
          <p:cNvPr id="4" name="Text Placeholder 3">
            <a:extLst>
              <a:ext uri="{FF2B5EF4-FFF2-40B4-BE49-F238E27FC236}">
                <a16:creationId xmlns:a16="http://schemas.microsoft.com/office/drawing/2014/main" id="{C25118BA-F98E-6237-127D-69D0080E28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FFD9AE-3A13-C5B8-6A17-CD410E92B7C2}"/>
              </a:ext>
            </a:extLst>
          </p:cNvPr>
          <p:cNvSpPr>
            <a:spLocks noGrp="1"/>
          </p:cNvSpPr>
          <p:nvPr>
            <p:ph type="dt" sz="half" idx="10"/>
          </p:nvPr>
        </p:nvSpPr>
        <p:spPr/>
        <p:txBody>
          <a:bodyPr/>
          <a:lstStyle/>
          <a:p>
            <a:fld id="{E4EEE987-0549-424E-833C-71B8E5A381E2}" type="datetimeFigureOut">
              <a:rPr lang="ar-EG" smtClean="0"/>
              <a:t>22/04/1446</a:t>
            </a:fld>
            <a:endParaRPr lang="ar-EG"/>
          </a:p>
        </p:txBody>
      </p:sp>
      <p:sp>
        <p:nvSpPr>
          <p:cNvPr id="6" name="Footer Placeholder 5">
            <a:extLst>
              <a:ext uri="{FF2B5EF4-FFF2-40B4-BE49-F238E27FC236}">
                <a16:creationId xmlns:a16="http://schemas.microsoft.com/office/drawing/2014/main" id="{D5A70BE0-418E-C0E4-C9F2-BAEB650F3BF8}"/>
              </a:ext>
            </a:extLst>
          </p:cNvPr>
          <p:cNvSpPr>
            <a:spLocks noGrp="1"/>
          </p:cNvSpPr>
          <p:nvPr>
            <p:ph type="ftr" sz="quarter" idx="11"/>
          </p:nvPr>
        </p:nvSpPr>
        <p:spPr/>
        <p:txBody>
          <a:bodyPr/>
          <a:lstStyle/>
          <a:p>
            <a:endParaRPr lang="ar-EG"/>
          </a:p>
        </p:txBody>
      </p:sp>
      <p:sp>
        <p:nvSpPr>
          <p:cNvPr id="7" name="Slide Number Placeholder 6">
            <a:extLst>
              <a:ext uri="{FF2B5EF4-FFF2-40B4-BE49-F238E27FC236}">
                <a16:creationId xmlns:a16="http://schemas.microsoft.com/office/drawing/2014/main" id="{05EDF2A1-0C4B-FECF-8B71-4E9987D3467A}"/>
              </a:ext>
            </a:extLst>
          </p:cNvPr>
          <p:cNvSpPr>
            <a:spLocks noGrp="1"/>
          </p:cNvSpPr>
          <p:nvPr>
            <p:ph type="sldNum" sz="quarter" idx="12"/>
          </p:nvPr>
        </p:nvSpPr>
        <p:spPr/>
        <p:txBody>
          <a:bodyPr/>
          <a:lstStyle/>
          <a:p>
            <a:fld id="{BEC38106-96CF-4C96-8267-FF0C4766BA7B}" type="slidenum">
              <a:rPr lang="ar-EG" smtClean="0"/>
              <a:t>‹#›</a:t>
            </a:fld>
            <a:endParaRPr lang="ar-EG"/>
          </a:p>
        </p:txBody>
      </p:sp>
    </p:spTree>
    <p:extLst>
      <p:ext uri="{BB962C8B-B14F-4D97-AF65-F5344CB8AC3E}">
        <p14:creationId xmlns:p14="http://schemas.microsoft.com/office/powerpoint/2010/main" val="1501001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AF7B84-2494-F3E0-0D2A-2AAE251458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ar-EG"/>
          </a:p>
        </p:txBody>
      </p:sp>
      <p:sp>
        <p:nvSpPr>
          <p:cNvPr id="3" name="Text Placeholder 2">
            <a:extLst>
              <a:ext uri="{FF2B5EF4-FFF2-40B4-BE49-F238E27FC236}">
                <a16:creationId xmlns:a16="http://schemas.microsoft.com/office/drawing/2014/main" id="{33ACBC2C-7F20-D8D1-719A-EE1E4A8DE8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a:extLst>
              <a:ext uri="{FF2B5EF4-FFF2-40B4-BE49-F238E27FC236}">
                <a16:creationId xmlns:a16="http://schemas.microsoft.com/office/drawing/2014/main" id="{F0780B07-5491-1902-BBAB-D51536A811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4EEE987-0549-424E-833C-71B8E5A381E2}" type="datetimeFigureOut">
              <a:rPr lang="ar-EG" smtClean="0"/>
              <a:t>22/04/1446</a:t>
            </a:fld>
            <a:endParaRPr lang="ar-EG"/>
          </a:p>
        </p:txBody>
      </p:sp>
      <p:sp>
        <p:nvSpPr>
          <p:cNvPr id="5" name="Footer Placeholder 4">
            <a:extLst>
              <a:ext uri="{FF2B5EF4-FFF2-40B4-BE49-F238E27FC236}">
                <a16:creationId xmlns:a16="http://schemas.microsoft.com/office/drawing/2014/main" id="{385C37AB-B1C5-DEEF-E654-DE9D55F869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ar-EG"/>
          </a:p>
        </p:txBody>
      </p:sp>
      <p:sp>
        <p:nvSpPr>
          <p:cNvPr id="6" name="Slide Number Placeholder 5">
            <a:extLst>
              <a:ext uri="{FF2B5EF4-FFF2-40B4-BE49-F238E27FC236}">
                <a16:creationId xmlns:a16="http://schemas.microsoft.com/office/drawing/2014/main" id="{6EFEF5F6-E5BD-68A2-97F9-8427A1472E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EC38106-96CF-4C96-8267-FF0C4766BA7B}" type="slidenum">
              <a:rPr lang="ar-EG" smtClean="0"/>
              <a:t>‹#›</a:t>
            </a:fld>
            <a:endParaRPr lang="ar-EG"/>
          </a:p>
        </p:txBody>
      </p:sp>
    </p:spTree>
    <p:extLst>
      <p:ext uri="{BB962C8B-B14F-4D97-AF65-F5344CB8AC3E}">
        <p14:creationId xmlns:p14="http://schemas.microsoft.com/office/powerpoint/2010/main" val="10882966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55" name="Rectangle 10254">
            <a:extLst>
              <a:ext uri="{FF2B5EF4-FFF2-40B4-BE49-F238E27FC236}">
                <a16:creationId xmlns:a16="http://schemas.microsoft.com/office/drawing/2014/main" id="{9F7D788E-2C1B-4EF4-8719-12613771F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452"/>
          </a:xfrm>
          <a:prstGeom prst="rect">
            <a:avLst/>
          </a:prstGeom>
          <a:solidFill>
            <a:srgbClr val="4040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29F559-3E9B-7A54-19AA-27547A6CEA00}"/>
              </a:ext>
            </a:extLst>
          </p:cNvPr>
          <p:cNvSpPr>
            <a:spLocks noGrp="1"/>
          </p:cNvSpPr>
          <p:nvPr>
            <p:ph type="ctrTitle"/>
          </p:nvPr>
        </p:nvSpPr>
        <p:spPr>
          <a:xfrm>
            <a:off x="764949" y="3499076"/>
            <a:ext cx="6053558" cy="2424774"/>
          </a:xfrm>
        </p:spPr>
        <p:txBody>
          <a:bodyPr vert="horz" lIns="91440" tIns="45720" rIns="91440" bIns="45720" rtlCol="0" anchor="ctr">
            <a:normAutofit/>
          </a:bodyPr>
          <a:lstStyle/>
          <a:p>
            <a:pPr algn="l"/>
            <a:r>
              <a:rPr lang="en-US" sz="4400" kern="1200">
                <a:solidFill>
                  <a:srgbClr val="FFFFFF"/>
                </a:solidFill>
                <a:latin typeface="+mj-lt"/>
                <a:ea typeface="+mj-ea"/>
                <a:cs typeface="+mj-cs"/>
              </a:rPr>
              <a:t>University Networking Project using Packet Tracer</a:t>
            </a:r>
          </a:p>
        </p:txBody>
      </p:sp>
      <p:sp>
        <p:nvSpPr>
          <p:cNvPr id="10254" name="Freeform: Shape 10253">
            <a:extLst>
              <a:ext uri="{FF2B5EF4-FFF2-40B4-BE49-F238E27FC236}">
                <a16:creationId xmlns:a16="http://schemas.microsoft.com/office/drawing/2014/main" id="{7C54E824-C0F4-480B-BC88-689F50C45F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199" y="548"/>
            <a:ext cx="4349752" cy="3142889"/>
          </a:xfrm>
          <a:custGeom>
            <a:avLst/>
            <a:gdLst>
              <a:gd name="connsiteX0" fmla="*/ 229420 w 4349752"/>
              <a:gd name="connsiteY0" fmla="*/ 0 h 3142889"/>
              <a:gd name="connsiteX1" fmla="*/ 4120333 w 4349752"/>
              <a:gd name="connsiteY1" fmla="*/ 0 h 3142889"/>
              <a:gd name="connsiteX2" fmla="*/ 4178840 w 4349752"/>
              <a:gd name="connsiteY2" fmla="*/ 121453 h 3142889"/>
              <a:gd name="connsiteX3" fmla="*/ 4349752 w 4349752"/>
              <a:gd name="connsiteY3" fmla="*/ 968013 h 3142889"/>
              <a:gd name="connsiteX4" fmla="*/ 2174876 w 4349752"/>
              <a:gd name="connsiteY4" fmla="*/ 3142889 h 3142889"/>
              <a:gd name="connsiteX5" fmla="*/ 0 w 4349752"/>
              <a:gd name="connsiteY5" fmla="*/ 968013 h 3142889"/>
              <a:gd name="connsiteX6" fmla="*/ 170913 w 4349752"/>
              <a:gd name="connsiteY6" fmla="*/ 121453 h 314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9752" h="3142889">
                <a:moveTo>
                  <a:pt x="229420" y="0"/>
                </a:moveTo>
                <a:lnTo>
                  <a:pt x="4120333" y="0"/>
                </a:lnTo>
                <a:lnTo>
                  <a:pt x="4178840" y="121453"/>
                </a:lnTo>
                <a:cubicBezTo>
                  <a:pt x="4288894" y="381652"/>
                  <a:pt x="4349752" y="667725"/>
                  <a:pt x="4349752" y="968013"/>
                </a:cubicBezTo>
                <a:cubicBezTo>
                  <a:pt x="4349752" y="2169164"/>
                  <a:pt x="3376027" y="3142889"/>
                  <a:pt x="2174876" y="3142889"/>
                </a:cubicBezTo>
                <a:cubicBezTo>
                  <a:pt x="973725" y="3142889"/>
                  <a:pt x="0" y="2169164"/>
                  <a:pt x="0" y="968013"/>
                </a:cubicBezTo>
                <a:cubicBezTo>
                  <a:pt x="0" y="667725"/>
                  <a:pt x="60858" y="381652"/>
                  <a:pt x="170913" y="12145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256" name="Freeform: Shape 10255">
            <a:extLst>
              <a:ext uri="{FF2B5EF4-FFF2-40B4-BE49-F238E27FC236}">
                <a16:creationId xmlns:a16="http://schemas.microsoft.com/office/drawing/2014/main" id="{58DEA6A1-FC5C-4E6E-BBBF-7E472949B3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3759" y="1421356"/>
            <a:ext cx="4538241" cy="5436644"/>
          </a:xfrm>
          <a:custGeom>
            <a:avLst/>
            <a:gdLst>
              <a:gd name="connsiteX0" fmla="*/ 3084645 w 4538241"/>
              <a:gd name="connsiteY0" fmla="*/ 0 h 5436644"/>
              <a:gd name="connsiteX1" fmla="*/ 4285328 w 4538241"/>
              <a:gd name="connsiteY1" fmla="*/ 242407 h 5436644"/>
              <a:gd name="connsiteX2" fmla="*/ 4538241 w 4538241"/>
              <a:gd name="connsiteY2" fmla="*/ 364242 h 5436644"/>
              <a:gd name="connsiteX3" fmla="*/ 4538241 w 4538241"/>
              <a:gd name="connsiteY3" fmla="*/ 5436644 h 5436644"/>
              <a:gd name="connsiteX4" fmla="*/ 1091428 w 4538241"/>
              <a:gd name="connsiteY4" fmla="*/ 5436644 h 5436644"/>
              <a:gd name="connsiteX5" fmla="*/ 903472 w 4538241"/>
              <a:gd name="connsiteY5" fmla="*/ 5265818 h 5436644"/>
              <a:gd name="connsiteX6" fmla="*/ 0 w 4538241"/>
              <a:gd name="connsiteY6" fmla="*/ 3084645 h 5436644"/>
              <a:gd name="connsiteX7" fmla="*/ 3084645 w 4538241"/>
              <a:gd name="connsiteY7" fmla="*/ 0 h 543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241" h="5436644">
                <a:moveTo>
                  <a:pt x="3084645" y="0"/>
                </a:moveTo>
                <a:cubicBezTo>
                  <a:pt x="3510546" y="0"/>
                  <a:pt x="3916286" y="86315"/>
                  <a:pt x="4285328" y="242407"/>
                </a:cubicBezTo>
                <a:lnTo>
                  <a:pt x="4538241" y="364242"/>
                </a:lnTo>
                <a:lnTo>
                  <a:pt x="4538241" y="5436644"/>
                </a:lnTo>
                <a:lnTo>
                  <a:pt x="1091428" y="5436644"/>
                </a:lnTo>
                <a:lnTo>
                  <a:pt x="903472" y="5265818"/>
                </a:lnTo>
                <a:cubicBezTo>
                  <a:pt x="345261" y="4707608"/>
                  <a:pt x="0" y="3936446"/>
                  <a:pt x="0" y="3084645"/>
                </a:cubicBezTo>
                <a:cubicBezTo>
                  <a:pt x="0" y="1381043"/>
                  <a:pt x="1381043" y="0"/>
                  <a:pt x="3084645"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258" name="Freeform: Shape 10257">
            <a:extLst>
              <a:ext uri="{FF2B5EF4-FFF2-40B4-BE49-F238E27FC236}">
                <a16:creationId xmlns:a16="http://schemas.microsoft.com/office/drawing/2014/main" id="{96AAAC3B-1954-46B7-BBAC-27DFF5B529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9395" y="0"/>
            <a:ext cx="4023360" cy="2980240"/>
          </a:xfrm>
          <a:custGeom>
            <a:avLst/>
            <a:gdLst>
              <a:gd name="connsiteX0" fmla="*/ 248676 w 4023360"/>
              <a:gd name="connsiteY0" fmla="*/ 0 h 2980240"/>
              <a:gd name="connsiteX1" fmla="*/ 3774684 w 4023360"/>
              <a:gd name="connsiteY1" fmla="*/ 0 h 2980240"/>
              <a:gd name="connsiteX2" fmla="*/ 3780561 w 4023360"/>
              <a:gd name="connsiteY2" fmla="*/ 9674 h 2980240"/>
              <a:gd name="connsiteX3" fmla="*/ 4023360 w 4023360"/>
              <a:gd name="connsiteY3" fmla="*/ 968560 h 2980240"/>
              <a:gd name="connsiteX4" fmla="*/ 2011680 w 4023360"/>
              <a:gd name="connsiteY4" fmla="*/ 2980240 h 2980240"/>
              <a:gd name="connsiteX5" fmla="*/ 0 w 4023360"/>
              <a:gd name="connsiteY5" fmla="*/ 968560 h 2980240"/>
              <a:gd name="connsiteX6" fmla="*/ 242799 w 4023360"/>
              <a:gd name="connsiteY6" fmla="*/ 9674 h 298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3360" h="2980240">
                <a:moveTo>
                  <a:pt x="248676" y="0"/>
                </a:moveTo>
                <a:lnTo>
                  <a:pt x="3774684" y="0"/>
                </a:lnTo>
                <a:lnTo>
                  <a:pt x="3780561" y="9674"/>
                </a:lnTo>
                <a:cubicBezTo>
                  <a:pt x="3935405" y="294716"/>
                  <a:pt x="4023360" y="621366"/>
                  <a:pt x="4023360" y="968560"/>
                </a:cubicBezTo>
                <a:cubicBezTo>
                  <a:pt x="4023360" y="2079580"/>
                  <a:pt x="3122700" y="2980240"/>
                  <a:pt x="2011680" y="2980240"/>
                </a:cubicBezTo>
                <a:cubicBezTo>
                  <a:pt x="900660" y="2980240"/>
                  <a:pt x="0" y="2079580"/>
                  <a:pt x="0" y="968560"/>
                </a:cubicBezTo>
                <a:cubicBezTo>
                  <a:pt x="0" y="621366"/>
                  <a:pt x="87955" y="294716"/>
                  <a:pt x="242799" y="967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A611C361-4A77-DDDF-CB29-10E6E87497F1}"/>
              </a:ext>
            </a:extLst>
          </p:cNvPr>
          <p:cNvSpPr>
            <a:spLocks noGrp="1"/>
          </p:cNvSpPr>
          <p:nvPr>
            <p:ph type="subTitle" idx="1"/>
          </p:nvPr>
        </p:nvSpPr>
        <p:spPr>
          <a:xfrm>
            <a:off x="4215161" y="356187"/>
            <a:ext cx="2878409" cy="1792281"/>
          </a:xfrm>
        </p:spPr>
        <p:txBody>
          <a:bodyPr vert="horz" lIns="91440" tIns="45720" rIns="91440" bIns="45720" rtlCol="0" anchor="ctr">
            <a:normAutofit/>
          </a:bodyPr>
          <a:lstStyle/>
          <a:p>
            <a:pPr indent="-228600" algn="l">
              <a:buFont typeface="Arial" panose="020B0604020202020204" pitchFamily="34" charset="0"/>
              <a:buChar char="•"/>
            </a:pPr>
            <a:r>
              <a:rPr lang="en-US" sz="2000"/>
              <a:t>Introduction to University Network Design using Packet Tracer</a:t>
            </a:r>
          </a:p>
        </p:txBody>
      </p:sp>
      <p:sp>
        <p:nvSpPr>
          <p:cNvPr id="10260" name="Freeform: Shape 10259">
            <a:extLst>
              <a:ext uri="{FF2B5EF4-FFF2-40B4-BE49-F238E27FC236}">
                <a16:creationId xmlns:a16="http://schemas.microsoft.com/office/drawing/2014/main" id="{A5AD6500-BB62-4AAC-9D2F-C10DDC90C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6897" y="1584494"/>
            <a:ext cx="4375105" cy="5273507"/>
          </a:xfrm>
          <a:custGeom>
            <a:avLst/>
            <a:gdLst>
              <a:gd name="connsiteX0" fmla="*/ 2921508 w 4375105"/>
              <a:gd name="connsiteY0" fmla="*/ 0 h 5273507"/>
              <a:gd name="connsiteX1" fmla="*/ 4314072 w 4375105"/>
              <a:gd name="connsiteY1" fmla="*/ 352611 h 5273507"/>
              <a:gd name="connsiteX2" fmla="*/ 4375105 w 4375105"/>
              <a:gd name="connsiteY2" fmla="*/ 389689 h 5273507"/>
              <a:gd name="connsiteX3" fmla="*/ 4375105 w 4375105"/>
              <a:gd name="connsiteY3" fmla="*/ 5273507 h 5273507"/>
              <a:gd name="connsiteX4" fmla="*/ 1193705 w 4375105"/>
              <a:gd name="connsiteY4" fmla="*/ 5273507 h 5273507"/>
              <a:gd name="connsiteX5" fmla="*/ 1063158 w 4375105"/>
              <a:gd name="connsiteY5" fmla="*/ 5175886 h 5273507"/>
              <a:gd name="connsiteX6" fmla="*/ 0 w 4375105"/>
              <a:gd name="connsiteY6" fmla="*/ 2921508 h 5273507"/>
              <a:gd name="connsiteX7" fmla="*/ 2921508 w 4375105"/>
              <a:gd name="connsiteY7" fmla="*/ 0 h 527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5105" h="5273507">
                <a:moveTo>
                  <a:pt x="2921508" y="0"/>
                </a:moveTo>
                <a:cubicBezTo>
                  <a:pt x="3425728" y="0"/>
                  <a:pt x="3900114" y="127735"/>
                  <a:pt x="4314072" y="352611"/>
                </a:cubicBezTo>
                <a:lnTo>
                  <a:pt x="4375105" y="389689"/>
                </a:lnTo>
                <a:lnTo>
                  <a:pt x="4375105" y="5273507"/>
                </a:lnTo>
                <a:lnTo>
                  <a:pt x="1193705" y="5273507"/>
                </a:lnTo>
                <a:lnTo>
                  <a:pt x="1063158" y="5175886"/>
                </a:lnTo>
                <a:cubicBezTo>
                  <a:pt x="413861" y="4640038"/>
                  <a:pt x="0" y="3829104"/>
                  <a:pt x="0" y="2921508"/>
                </a:cubicBezTo>
                <a:cubicBezTo>
                  <a:pt x="0" y="1308004"/>
                  <a:pt x="1308004" y="0"/>
                  <a:pt x="292150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D064177A-0E93-67C5-04B5-431E7133B518}"/>
              </a:ext>
            </a:extLst>
          </p:cNvPr>
          <p:cNvSpPr txBox="1"/>
          <p:nvPr/>
        </p:nvSpPr>
        <p:spPr>
          <a:xfrm>
            <a:off x="8386139" y="3143438"/>
            <a:ext cx="3474621" cy="2780412"/>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000"/>
              <a:t>Teem:</a:t>
            </a:r>
          </a:p>
          <a:p>
            <a:pPr indent="-228600">
              <a:lnSpc>
                <a:spcPct val="90000"/>
              </a:lnSpc>
              <a:spcAft>
                <a:spcPts val="600"/>
              </a:spcAft>
              <a:buFont typeface="Arial" panose="020B0604020202020204" pitchFamily="34" charset="0"/>
              <a:buChar char="•"/>
            </a:pPr>
            <a:r>
              <a:rPr lang="en-US" sz="2000"/>
              <a:t>Abdelrahman Khaled</a:t>
            </a:r>
          </a:p>
          <a:p>
            <a:pPr indent="-228600">
              <a:lnSpc>
                <a:spcPct val="90000"/>
              </a:lnSpc>
              <a:spcAft>
                <a:spcPts val="600"/>
              </a:spcAft>
              <a:buFont typeface="Arial" panose="020B0604020202020204" pitchFamily="34" charset="0"/>
              <a:buChar char="•"/>
            </a:pPr>
            <a:r>
              <a:rPr lang="en-US" sz="2000"/>
              <a:t>Abdulrahman Zakaria </a:t>
            </a:r>
          </a:p>
          <a:p>
            <a:pPr indent="-228600">
              <a:lnSpc>
                <a:spcPct val="90000"/>
              </a:lnSpc>
              <a:spcAft>
                <a:spcPts val="600"/>
              </a:spcAft>
              <a:buFont typeface="Arial" panose="020B0604020202020204" pitchFamily="34" charset="0"/>
              <a:buChar char="•"/>
            </a:pPr>
            <a:r>
              <a:rPr lang="en-US" sz="2000"/>
              <a:t>Ahmed Mohammed Omar</a:t>
            </a:r>
          </a:p>
          <a:p>
            <a:pPr indent="-228600">
              <a:lnSpc>
                <a:spcPct val="90000"/>
              </a:lnSpc>
              <a:spcAft>
                <a:spcPts val="600"/>
              </a:spcAft>
              <a:buFont typeface="Arial" panose="020B0604020202020204" pitchFamily="34" charset="0"/>
              <a:buChar char="•"/>
            </a:pPr>
            <a:r>
              <a:rPr lang="en-US" sz="2000"/>
              <a:t>Sara Mostafa Ahmed Helal</a:t>
            </a:r>
          </a:p>
          <a:p>
            <a:pPr indent="-228600">
              <a:lnSpc>
                <a:spcPct val="90000"/>
              </a:lnSpc>
              <a:spcAft>
                <a:spcPts val="600"/>
              </a:spcAft>
              <a:buFont typeface="Arial" panose="020B0604020202020204" pitchFamily="34" charset="0"/>
              <a:buChar char="•"/>
            </a:pPr>
            <a:r>
              <a:rPr lang="en-US" sz="2000"/>
              <a:t>Mohammed Reda</a:t>
            </a:r>
          </a:p>
          <a:p>
            <a:pPr indent="-228600">
              <a:lnSpc>
                <a:spcPct val="90000"/>
              </a:lnSpc>
              <a:spcAft>
                <a:spcPts val="600"/>
              </a:spcAft>
              <a:buFont typeface="Arial" panose="020B0604020202020204" pitchFamily="34" charset="0"/>
              <a:buChar char="•"/>
            </a:pPr>
            <a:r>
              <a:rPr lang="en-US" sz="2000"/>
              <a:t>Sara Ali Ghaly</a:t>
            </a:r>
          </a:p>
          <a:p>
            <a:pPr indent="-228600">
              <a:lnSpc>
                <a:spcPct val="90000"/>
              </a:lnSpc>
              <a:spcAft>
                <a:spcPts val="600"/>
              </a:spcAft>
              <a:buFont typeface="Arial" panose="020B0604020202020204" pitchFamily="34" charset="0"/>
              <a:buChar char="•"/>
            </a:pPr>
            <a:endParaRPr lang="en-US" sz="2000" dirty="0"/>
          </a:p>
        </p:txBody>
      </p:sp>
    </p:spTree>
    <p:extLst>
      <p:ext uri="{BB962C8B-B14F-4D97-AF65-F5344CB8AC3E}">
        <p14:creationId xmlns:p14="http://schemas.microsoft.com/office/powerpoint/2010/main" val="1786586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31A08F-2CB5-D6C3-05C8-A2B76BFE79BE}"/>
              </a:ext>
            </a:extLst>
          </p:cNvPr>
          <p:cNvSpPr>
            <a:spLocks noGrp="1"/>
          </p:cNvSpPr>
          <p:nvPr>
            <p:ph type="title"/>
          </p:nvPr>
        </p:nvSpPr>
        <p:spPr>
          <a:xfrm>
            <a:off x="645064" y="525982"/>
            <a:ext cx="4282983" cy="1200361"/>
          </a:xfrm>
        </p:spPr>
        <p:txBody>
          <a:bodyPr anchor="b">
            <a:normAutofit/>
          </a:bodyPr>
          <a:lstStyle/>
          <a:p>
            <a:r>
              <a:rPr lang="en-US" sz="3600"/>
              <a:t>VLAN Division</a:t>
            </a:r>
            <a:endParaRPr lang="ar-EG" sz="3600"/>
          </a:p>
        </p:txBody>
      </p:sp>
      <p:sp>
        <p:nvSpPr>
          <p:cNvPr id="11273" name="Rectangle 11272">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79B82B4-0D6F-D80E-9BC6-6B04944EA642}"/>
              </a:ext>
            </a:extLst>
          </p:cNvPr>
          <p:cNvSpPr>
            <a:spLocks noGrp="1"/>
          </p:cNvSpPr>
          <p:nvPr>
            <p:ph idx="1"/>
          </p:nvPr>
        </p:nvSpPr>
        <p:spPr>
          <a:xfrm>
            <a:off x="645066" y="2031101"/>
            <a:ext cx="4282984" cy="3511943"/>
          </a:xfrm>
        </p:spPr>
        <p:txBody>
          <a:bodyPr anchor="ctr">
            <a:normAutofit/>
          </a:bodyPr>
          <a:lstStyle/>
          <a:p>
            <a:r>
              <a:rPr lang="en-US" sz="1800" b="1"/>
              <a:t>VLAN 10:</a:t>
            </a:r>
            <a:r>
              <a:rPr lang="en-US" sz="1800"/>
              <a:t> Designated for the Admin Department.</a:t>
            </a:r>
          </a:p>
          <a:p>
            <a:r>
              <a:rPr lang="en-US" sz="1800" b="1"/>
              <a:t>VLAN 20-40:</a:t>
            </a:r>
            <a:r>
              <a:rPr lang="en-US" sz="1800"/>
              <a:t> Designated for finance , </a:t>
            </a:r>
            <a:r>
              <a:rPr lang="en-US" sz="1800" err="1"/>
              <a:t>hr</a:t>
            </a:r>
            <a:r>
              <a:rPr lang="en-US" sz="1800"/>
              <a:t> and </a:t>
            </a:r>
            <a:r>
              <a:rPr lang="en-US" sz="1800">
                <a:ea typeface="+mn-lt"/>
                <a:cs typeface="+mn-lt"/>
              </a:rPr>
              <a:t>business</a:t>
            </a:r>
            <a:r>
              <a:rPr lang="en-US" sz="1800"/>
              <a:t>.</a:t>
            </a:r>
          </a:p>
          <a:p>
            <a:r>
              <a:rPr lang="en-US" sz="1800" b="1"/>
              <a:t>VLAN 50-80:</a:t>
            </a:r>
            <a:r>
              <a:rPr lang="en-US" sz="1800"/>
              <a:t> Designated for Student Labs , </a:t>
            </a:r>
            <a:r>
              <a:rPr lang="en-US" sz="1800">
                <a:ea typeface="+mn-lt"/>
                <a:cs typeface="+mn-lt"/>
              </a:rPr>
              <a:t>colleges </a:t>
            </a:r>
            <a:r>
              <a:rPr lang="en-US" sz="1800"/>
              <a:t>,student labs and IT.</a:t>
            </a:r>
          </a:p>
          <a:p>
            <a:pPr>
              <a:buFont typeface="Arial" panose="020B0604020202020204" pitchFamily="34" charset="0"/>
              <a:buChar char="•"/>
            </a:pPr>
            <a:r>
              <a:rPr lang="en-US" sz="1800"/>
              <a:t>Use ACLs to ensure data security and prevent unauthorized access.</a:t>
            </a:r>
          </a:p>
          <a:p>
            <a:r>
              <a:rPr lang="en-US" sz="1800" b="1"/>
              <a:t>VLAN 90-100 : </a:t>
            </a:r>
            <a:r>
              <a:rPr lang="en-US" sz="1800"/>
              <a:t>branch </a:t>
            </a:r>
            <a:r>
              <a:rPr lang="en-US" sz="1800" err="1"/>
              <a:t>compus</a:t>
            </a:r>
            <a:r>
              <a:rPr lang="en-US" sz="1800"/>
              <a:t> for student labs and staff </a:t>
            </a:r>
          </a:p>
          <a:p>
            <a:endParaRPr lang="ar-EG" sz="1800"/>
          </a:p>
        </p:txBody>
      </p:sp>
      <p:sp>
        <p:nvSpPr>
          <p:cNvPr id="11275" name="Rectangle 11274">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77" name="Rectangle 11276">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79" name="Rectangle 11278">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Traditional LAN Segmentation. ">
            <a:extLst>
              <a:ext uri="{FF2B5EF4-FFF2-40B4-BE49-F238E27FC236}">
                <a16:creationId xmlns:a16="http://schemas.microsoft.com/office/drawing/2014/main" id="{AA3D3EA6-2529-D159-E943-B6C211D0379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368707" y="650494"/>
            <a:ext cx="4866079" cy="532414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188114B-B69E-3CEB-293F-F7F635607B37}"/>
              </a:ext>
            </a:extLst>
          </p:cNvPr>
          <p:cNvSpPr txBox="1"/>
          <p:nvPr/>
        </p:nvSpPr>
        <p:spPr>
          <a:xfrm>
            <a:off x="-35689" y="6688350"/>
            <a:ext cx="1954774" cy="408125"/>
          </a:xfrm>
          <a:prstGeom prst="rect">
            <a:avLst/>
          </a:prstGeom>
          <a:noFill/>
        </p:spPr>
        <p:txBody>
          <a:bodyPr wrap="square" rtlCol="0">
            <a:spAutoFit/>
          </a:bodyPr>
          <a:lstStyle/>
          <a:p>
            <a:pPr algn="l" rtl="0"/>
            <a:r>
              <a:rPr lang="en-US" sz="898"/>
              <a:t>© ALASMAR TECH 2024</a:t>
            </a:r>
            <a:endParaRPr lang="ar-EG" sz="898"/>
          </a:p>
          <a:p>
            <a:endParaRPr lang="ar-EG" sz="1154"/>
          </a:p>
        </p:txBody>
      </p:sp>
    </p:spTree>
    <p:extLst>
      <p:ext uri="{BB962C8B-B14F-4D97-AF65-F5344CB8AC3E}">
        <p14:creationId xmlns:p14="http://schemas.microsoft.com/office/powerpoint/2010/main" val="1856318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DFCA2118-59A2-4310-A4B2-F2CBA821E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40492"/>
            <a:ext cx="12192000" cy="1924333"/>
          </a:xfrm>
          <a:custGeom>
            <a:avLst/>
            <a:gdLst>
              <a:gd name="connsiteX0" fmla="*/ 6189199 w 12192000"/>
              <a:gd name="connsiteY0" fmla="*/ 588 h 1924333"/>
              <a:gd name="connsiteX1" fmla="*/ 6207079 w 12192000"/>
              <a:gd name="connsiteY1" fmla="*/ 2850 h 1924333"/>
              <a:gd name="connsiteX2" fmla="*/ 6285610 w 12192000"/>
              <a:gd name="connsiteY2" fmla="*/ 18131 h 1924333"/>
              <a:gd name="connsiteX3" fmla="*/ 6378008 w 12192000"/>
              <a:gd name="connsiteY3" fmla="*/ 24625 h 1924333"/>
              <a:gd name="connsiteX4" fmla="*/ 6466340 w 12192000"/>
              <a:gd name="connsiteY4" fmla="*/ 21366 h 1924333"/>
              <a:gd name="connsiteX5" fmla="*/ 6553334 w 12192000"/>
              <a:gd name="connsiteY5" fmla="*/ 35307 h 1924333"/>
              <a:gd name="connsiteX6" fmla="*/ 6626068 w 12192000"/>
              <a:gd name="connsiteY6" fmla="*/ 58045 h 1924333"/>
              <a:gd name="connsiteX7" fmla="*/ 6692303 w 12192000"/>
              <a:gd name="connsiteY7" fmla="*/ 91487 h 1924333"/>
              <a:gd name="connsiteX8" fmla="*/ 6733670 w 12192000"/>
              <a:gd name="connsiteY8" fmla="*/ 118130 h 1924333"/>
              <a:gd name="connsiteX9" fmla="*/ 6798016 w 12192000"/>
              <a:gd name="connsiteY9" fmla="*/ 112271 h 1924333"/>
              <a:gd name="connsiteX10" fmla="*/ 6801081 w 12192000"/>
              <a:gd name="connsiteY10" fmla="*/ 114963 h 1924333"/>
              <a:gd name="connsiteX11" fmla="*/ 6819351 w 12192000"/>
              <a:gd name="connsiteY11" fmla="*/ 128825 h 1924333"/>
              <a:gd name="connsiteX12" fmla="*/ 6852732 w 12192000"/>
              <a:gd name="connsiteY12" fmla="*/ 123321 h 1924333"/>
              <a:gd name="connsiteX13" fmla="*/ 6865247 w 12192000"/>
              <a:gd name="connsiteY13" fmla="*/ 128836 h 1924333"/>
              <a:gd name="connsiteX14" fmla="*/ 6905517 w 12192000"/>
              <a:gd name="connsiteY14" fmla="*/ 129265 h 1924333"/>
              <a:gd name="connsiteX15" fmla="*/ 6950286 w 12192000"/>
              <a:gd name="connsiteY15" fmla="*/ 150104 h 1924333"/>
              <a:gd name="connsiteX16" fmla="*/ 7003442 w 12192000"/>
              <a:gd name="connsiteY16" fmla="*/ 136136 h 1924333"/>
              <a:gd name="connsiteX17" fmla="*/ 7160047 w 12192000"/>
              <a:gd name="connsiteY17" fmla="*/ 166721 h 1924333"/>
              <a:gd name="connsiteX18" fmla="*/ 7325604 w 12192000"/>
              <a:gd name="connsiteY18" fmla="*/ 215867 h 1924333"/>
              <a:gd name="connsiteX19" fmla="*/ 7540522 w 12192000"/>
              <a:gd name="connsiteY19" fmla="*/ 239374 h 1924333"/>
              <a:gd name="connsiteX20" fmla="*/ 7612071 w 12192000"/>
              <a:gd name="connsiteY20" fmla="*/ 229553 h 1924333"/>
              <a:gd name="connsiteX21" fmla="*/ 7651995 w 12192000"/>
              <a:gd name="connsiteY21" fmla="*/ 244567 h 1924333"/>
              <a:gd name="connsiteX22" fmla="*/ 7725761 w 12192000"/>
              <a:gd name="connsiteY22" fmla="*/ 258638 h 1924333"/>
              <a:gd name="connsiteX23" fmla="*/ 7823038 w 12192000"/>
              <a:gd name="connsiteY23" fmla="*/ 287078 h 1924333"/>
              <a:gd name="connsiteX24" fmla="*/ 7866405 w 12192000"/>
              <a:gd name="connsiteY24" fmla="*/ 287288 h 1924333"/>
              <a:gd name="connsiteX25" fmla="*/ 7875021 w 12192000"/>
              <a:gd name="connsiteY25" fmla="*/ 288224 h 1924333"/>
              <a:gd name="connsiteX26" fmla="*/ 7875146 w 12192000"/>
              <a:gd name="connsiteY26" fmla="*/ 288614 h 1924333"/>
              <a:gd name="connsiteX27" fmla="*/ 7907443 w 12192000"/>
              <a:gd name="connsiteY27" fmla="*/ 291752 h 1924333"/>
              <a:gd name="connsiteX28" fmla="*/ 7912892 w 12192000"/>
              <a:gd name="connsiteY28" fmla="*/ 294833 h 1924333"/>
              <a:gd name="connsiteX29" fmla="*/ 7946345 w 12192000"/>
              <a:gd name="connsiteY29" fmla="*/ 319359 h 1924333"/>
              <a:gd name="connsiteX30" fmla="*/ 8021238 w 12192000"/>
              <a:gd name="connsiteY30" fmla="*/ 315159 h 1924333"/>
              <a:gd name="connsiteX31" fmla="*/ 8094697 w 12192000"/>
              <a:gd name="connsiteY31" fmla="*/ 351819 h 1924333"/>
              <a:gd name="connsiteX32" fmla="*/ 8155208 w 12192000"/>
              <a:gd name="connsiteY32" fmla="*/ 371168 h 1924333"/>
              <a:gd name="connsiteX33" fmla="*/ 8248472 w 12192000"/>
              <a:gd name="connsiteY33" fmla="*/ 400489 h 1924333"/>
              <a:gd name="connsiteX34" fmla="*/ 8300068 w 12192000"/>
              <a:gd name="connsiteY34" fmla="*/ 405531 h 1924333"/>
              <a:gd name="connsiteX35" fmla="*/ 8356293 w 12192000"/>
              <a:gd name="connsiteY35" fmla="*/ 403328 h 1924333"/>
              <a:gd name="connsiteX36" fmla="*/ 8475838 w 12192000"/>
              <a:gd name="connsiteY36" fmla="*/ 435524 h 1924333"/>
              <a:gd name="connsiteX37" fmla="*/ 8575216 w 12192000"/>
              <a:gd name="connsiteY37" fmla="*/ 450198 h 1924333"/>
              <a:gd name="connsiteX38" fmla="*/ 8588650 w 12192000"/>
              <a:gd name="connsiteY38" fmla="*/ 447070 h 1924333"/>
              <a:gd name="connsiteX39" fmla="*/ 8612184 w 12192000"/>
              <a:gd name="connsiteY39" fmla="*/ 439577 h 1924333"/>
              <a:gd name="connsiteX40" fmla="*/ 8630713 w 12192000"/>
              <a:gd name="connsiteY40" fmla="*/ 433015 h 1924333"/>
              <a:gd name="connsiteX41" fmla="*/ 8704240 w 12192000"/>
              <a:gd name="connsiteY41" fmla="*/ 422865 h 1924333"/>
              <a:gd name="connsiteX42" fmla="*/ 8829513 w 12192000"/>
              <a:gd name="connsiteY42" fmla="*/ 429389 h 1924333"/>
              <a:gd name="connsiteX43" fmla="*/ 9083651 w 12192000"/>
              <a:gd name="connsiteY43" fmla="*/ 390744 h 1924333"/>
              <a:gd name="connsiteX44" fmla="*/ 9371402 w 12192000"/>
              <a:gd name="connsiteY44" fmla="*/ 371809 h 1924333"/>
              <a:gd name="connsiteX45" fmla="*/ 9429586 w 12192000"/>
              <a:gd name="connsiteY45" fmla="*/ 369213 h 1924333"/>
              <a:gd name="connsiteX46" fmla="*/ 9489757 w 12192000"/>
              <a:gd name="connsiteY46" fmla="*/ 377814 h 1924333"/>
              <a:gd name="connsiteX47" fmla="*/ 9516954 w 12192000"/>
              <a:gd name="connsiteY47" fmla="*/ 376991 h 1924333"/>
              <a:gd name="connsiteX48" fmla="*/ 9645588 w 12192000"/>
              <a:gd name="connsiteY48" fmla="*/ 363590 h 1924333"/>
              <a:gd name="connsiteX49" fmla="*/ 9722896 w 12192000"/>
              <a:gd name="connsiteY49" fmla="*/ 360983 h 1924333"/>
              <a:gd name="connsiteX50" fmla="*/ 9752803 w 12192000"/>
              <a:gd name="connsiteY50" fmla="*/ 368492 h 1924333"/>
              <a:gd name="connsiteX51" fmla="*/ 9890305 w 12192000"/>
              <a:gd name="connsiteY51" fmla="*/ 380736 h 1924333"/>
              <a:gd name="connsiteX52" fmla="*/ 9939767 w 12192000"/>
              <a:gd name="connsiteY52" fmla="*/ 377776 h 1924333"/>
              <a:gd name="connsiteX53" fmla="*/ 9944355 w 12192000"/>
              <a:gd name="connsiteY53" fmla="*/ 377352 h 1924333"/>
              <a:gd name="connsiteX54" fmla="*/ 9953719 w 12192000"/>
              <a:gd name="connsiteY54" fmla="*/ 375642 h 1924333"/>
              <a:gd name="connsiteX55" fmla="*/ 9955809 w 12192000"/>
              <a:gd name="connsiteY55" fmla="*/ 376294 h 1924333"/>
              <a:gd name="connsiteX56" fmla="*/ 10032710 w 12192000"/>
              <a:gd name="connsiteY56" fmla="*/ 394940 h 1924333"/>
              <a:gd name="connsiteX57" fmla="*/ 10049925 w 12192000"/>
              <a:gd name="connsiteY57" fmla="*/ 404971 h 1924333"/>
              <a:gd name="connsiteX58" fmla="*/ 10112671 w 12192000"/>
              <a:gd name="connsiteY58" fmla="*/ 414549 h 1924333"/>
              <a:gd name="connsiteX59" fmla="*/ 10170853 w 12192000"/>
              <a:gd name="connsiteY59" fmla="*/ 435168 h 1924333"/>
              <a:gd name="connsiteX60" fmla="*/ 10290184 w 12192000"/>
              <a:gd name="connsiteY60" fmla="*/ 448123 h 1924333"/>
              <a:gd name="connsiteX61" fmla="*/ 10320158 w 12192000"/>
              <a:gd name="connsiteY61" fmla="*/ 458352 h 1924333"/>
              <a:gd name="connsiteX62" fmla="*/ 10321815 w 12192000"/>
              <a:gd name="connsiteY62" fmla="*/ 463087 h 1924333"/>
              <a:gd name="connsiteX63" fmla="*/ 10373742 w 12192000"/>
              <a:gd name="connsiteY63" fmla="*/ 464538 h 1924333"/>
              <a:gd name="connsiteX64" fmla="*/ 10428532 w 12192000"/>
              <a:gd name="connsiteY64" fmla="*/ 492504 h 1924333"/>
              <a:gd name="connsiteX65" fmla="*/ 10466490 w 12192000"/>
              <a:gd name="connsiteY65" fmla="*/ 517759 h 1924333"/>
              <a:gd name="connsiteX66" fmla="*/ 10466675 w 12192000"/>
              <a:gd name="connsiteY66" fmla="*/ 522076 h 1924333"/>
              <a:gd name="connsiteX67" fmla="*/ 10470309 w 12192000"/>
              <a:gd name="connsiteY67" fmla="*/ 522792 h 1924333"/>
              <a:gd name="connsiteX68" fmla="*/ 10474138 w 12192000"/>
              <a:gd name="connsiteY68" fmla="*/ 519761 h 1924333"/>
              <a:gd name="connsiteX69" fmla="*/ 10501100 w 12192000"/>
              <a:gd name="connsiteY69" fmla="*/ 528263 h 1924333"/>
              <a:gd name="connsiteX70" fmla="*/ 10502395 w 12192000"/>
              <a:gd name="connsiteY70" fmla="*/ 536393 h 1924333"/>
              <a:gd name="connsiteX71" fmla="*/ 10689496 w 12192000"/>
              <a:gd name="connsiteY71" fmla="*/ 560233 h 1924333"/>
              <a:gd name="connsiteX72" fmla="*/ 10788736 w 12192000"/>
              <a:gd name="connsiteY72" fmla="*/ 613188 h 1924333"/>
              <a:gd name="connsiteX73" fmla="*/ 10819747 w 12192000"/>
              <a:gd name="connsiteY73" fmla="*/ 621351 h 1924333"/>
              <a:gd name="connsiteX74" fmla="*/ 10864632 w 12192000"/>
              <a:gd name="connsiteY74" fmla="*/ 644858 h 1924333"/>
              <a:gd name="connsiteX75" fmla="*/ 10929407 w 12192000"/>
              <a:gd name="connsiteY75" fmla="*/ 652945 h 1924333"/>
              <a:gd name="connsiteX76" fmla="*/ 10979412 w 12192000"/>
              <a:gd name="connsiteY76" fmla="*/ 654217 h 1924333"/>
              <a:gd name="connsiteX77" fmla="*/ 11006959 w 12192000"/>
              <a:gd name="connsiteY77" fmla="*/ 657017 h 1924333"/>
              <a:gd name="connsiteX78" fmla="*/ 11077038 w 12192000"/>
              <a:gd name="connsiteY78" fmla="*/ 668487 h 1924333"/>
              <a:gd name="connsiteX79" fmla="*/ 11157850 w 12192000"/>
              <a:gd name="connsiteY79" fmla="*/ 693164 h 1924333"/>
              <a:gd name="connsiteX80" fmla="*/ 11175276 w 12192000"/>
              <a:gd name="connsiteY80" fmla="*/ 697243 h 1924333"/>
              <a:gd name="connsiteX81" fmla="*/ 11191131 w 12192000"/>
              <a:gd name="connsiteY81" fmla="*/ 696085 h 1924333"/>
              <a:gd name="connsiteX82" fmla="*/ 11195573 w 12192000"/>
              <a:gd name="connsiteY82" fmla="*/ 691751 h 1924333"/>
              <a:gd name="connsiteX83" fmla="*/ 11205299 w 12192000"/>
              <a:gd name="connsiteY83" fmla="*/ 693247 h 1924333"/>
              <a:gd name="connsiteX84" fmla="*/ 11223770 w 12192000"/>
              <a:gd name="connsiteY84" fmla="*/ 690335 h 1924333"/>
              <a:gd name="connsiteX85" fmla="*/ 11292119 w 12192000"/>
              <a:gd name="connsiteY85" fmla="*/ 713311 h 1924333"/>
              <a:gd name="connsiteX86" fmla="*/ 11435379 w 12192000"/>
              <a:gd name="connsiteY86" fmla="*/ 758519 h 1924333"/>
              <a:gd name="connsiteX87" fmla="*/ 11604406 w 12192000"/>
              <a:gd name="connsiteY87" fmla="*/ 810476 h 1924333"/>
              <a:gd name="connsiteX88" fmla="*/ 11652155 w 12192000"/>
              <a:gd name="connsiteY88" fmla="*/ 825109 h 1924333"/>
              <a:gd name="connsiteX89" fmla="*/ 11654192 w 12192000"/>
              <a:gd name="connsiteY89" fmla="*/ 827301 h 1924333"/>
              <a:gd name="connsiteX90" fmla="*/ 11676599 w 12192000"/>
              <a:gd name="connsiteY90" fmla="*/ 846628 h 1924333"/>
              <a:gd name="connsiteX91" fmla="*/ 11775168 w 12192000"/>
              <a:gd name="connsiteY91" fmla="*/ 890664 h 1924333"/>
              <a:gd name="connsiteX92" fmla="*/ 11826341 w 12192000"/>
              <a:gd name="connsiteY92" fmla="*/ 877558 h 1924333"/>
              <a:gd name="connsiteX93" fmla="*/ 11879068 w 12192000"/>
              <a:gd name="connsiteY93" fmla="*/ 874038 h 1924333"/>
              <a:gd name="connsiteX94" fmla="*/ 11889563 w 12192000"/>
              <a:gd name="connsiteY94" fmla="*/ 878619 h 1924333"/>
              <a:gd name="connsiteX95" fmla="*/ 12016613 w 12192000"/>
              <a:gd name="connsiteY95" fmla="*/ 886111 h 1924333"/>
              <a:gd name="connsiteX96" fmla="*/ 12108292 w 12192000"/>
              <a:gd name="connsiteY96" fmla="*/ 868500 h 1924333"/>
              <a:gd name="connsiteX97" fmla="*/ 12182910 w 12192000"/>
              <a:gd name="connsiteY97" fmla="*/ 882003 h 1924333"/>
              <a:gd name="connsiteX98" fmla="*/ 12192000 w 12192000"/>
              <a:gd name="connsiteY98" fmla="*/ 884778 h 1924333"/>
              <a:gd name="connsiteX99" fmla="*/ 12192000 w 12192000"/>
              <a:gd name="connsiteY99" fmla="*/ 1610315 h 1924333"/>
              <a:gd name="connsiteX100" fmla="*/ 12191998 w 12192000"/>
              <a:gd name="connsiteY100" fmla="*/ 1610315 h 1924333"/>
              <a:gd name="connsiteX101" fmla="*/ 12191998 w 12192000"/>
              <a:gd name="connsiteY101" fmla="*/ 1924333 h 1924333"/>
              <a:gd name="connsiteX102" fmla="*/ 0 w 12192000"/>
              <a:gd name="connsiteY102" fmla="*/ 1924333 h 1924333"/>
              <a:gd name="connsiteX103" fmla="*/ 0 w 12192000"/>
              <a:gd name="connsiteY103" fmla="*/ 505159 h 1924333"/>
              <a:gd name="connsiteX104" fmla="*/ 5722 w 12192000"/>
              <a:gd name="connsiteY104" fmla="*/ 508889 h 1924333"/>
              <a:gd name="connsiteX105" fmla="*/ 38476 w 12192000"/>
              <a:gd name="connsiteY105" fmla="*/ 524137 h 1924333"/>
              <a:gd name="connsiteX106" fmla="*/ 192883 w 12192000"/>
              <a:gd name="connsiteY106" fmla="*/ 545272 h 1924333"/>
              <a:gd name="connsiteX107" fmla="*/ 343710 w 12192000"/>
              <a:gd name="connsiteY107" fmla="*/ 565029 h 1924333"/>
              <a:gd name="connsiteX108" fmla="*/ 471066 w 12192000"/>
              <a:gd name="connsiteY108" fmla="*/ 549837 h 1924333"/>
              <a:gd name="connsiteX109" fmla="*/ 617333 w 12192000"/>
              <a:gd name="connsiteY109" fmla="*/ 526428 h 1924333"/>
              <a:gd name="connsiteX110" fmla="*/ 725203 w 12192000"/>
              <a:gd name="connsiteY110" fmla="*/ 523793 h 1924333"/>
              <a:gd name="connsiteX111" fmla="*/ 788494 w 12192000"/>
              <a:gd name="connsiteY111" fmla="*/ 505799 h 1924333"/>
              <a:gd name="connsiteX112" fmla="*/ 885977 w 12192000"/>
              <a:gd name="connsiteY112" fmla="*/ 526585 h 1924333"/>
              <a:gd name="connsiteX113" fmla="*/ 932142 w 12192000"/>
              <a:gd name="connsiteY113" fmla="*/ 528005 h 1924333"/>
              <a:gd name="connsiteX114" fmla="*/ 1090404 w 12192000"/>
              <a:gd name="connsiteY114" fmla="*/ 498299 h 1924333"/>
              <a:gd name="connsiteX115" fmla="*/ 1188628 w 12192000"/>
              <a:gd name="connsiteY115" fmla="*/ 483151 h 1924333"/>
              <a:gd name="connsiteX116" fmla="*/ 1316247 w 12192000"/>
              <a:gd name="connsiteY116" fmla="*/ 425979 h 1924333"/>
              <a:gd name="connsiteX117" fmla="*/ 1357712 w 12192000"/>
              <a:gd name="connsiteY117" fmla="*/ 416549 h 1924333"/>
              <a:gd name="connsiteX118" fmla="*/ 1425921 w 12192000"/>
              <a:gd name="connsiteY118" fmla="*/ 413953 h 1924333"/>
              <a:gd name="connsiteX119" fmla="*/ 1503817 w 12192000"/>
              <a:gd name="connsiteY119" fmla="*/ 380457 h 1924333"/>
              <a:gd name="connsiteX120" fmla="*/ 1639196 w 12192000"/>
              <a:gd name="connsiteY120" fmla="*/ 372785 h 1924333"/>
              <a:gd name="connsiteX121" fmla="*/ 1705606 w 12192000"/>
              <a:gd name="connsiteY121" fmla="*/ 359023 h 1924333"/>
              <a:gd name="connsiteX122" fmla="*/ 1813011 w 12192000"/>
              <a:gd name="connsiteY122" fmla="*/ 331023 h 1924333"/>
              <a:gd name="connsiteX123" fmla="*/ 1831380 w 12192000"/>
              <a:gd name="connsiteY123" fmla="*/ 341307 h 1924333"/>
              <a:gd name="connsiteX124" fmla="*/ 1858612 w 12192000"/>
              <a:gd name="connsiteY124" fmla="*/ 326777 h 1924333"/>
              <a:gd name="connsiteX125" fmla="*/ 1880661 w 12192000"/>
              <a:gd name="connsiteY125" fmla="*/ 335987 h 1924333"/>
              <a:gd name="connsiteX126" fmla="*/ 1941495 w 12192000"/>
              <a:gd name="connsiteY126" fmla="*/ 310792 h 1924333"/>
              <a:gd name="connsiteX127" fmla="*/ 1995402 w 12192000"/>
              <a:gd name="connsiteY127" fmla="*/ 305480 h 1924333"/>
              <a:gd name="connsiteX128" fmla="*/ 2223864 w 12192000"/>
              <a:gd name="connsiteY128" fmla="*/ 266118 h 1924333"/>
              <a:gd name="connsiteX129" fmla="*/ 2418043 w 12192000"/>
              <a:gd name="connsiteY129" fmla="*/ 215314 h 1924333"/>
              <a:gd name="connsiteX130" fmla="*/ 2558461 w 12192000"/>
              <a:gd name="connsiteY130" fmla="*/ 168193 h 1924333"/>
              <a:gd name="connsiteX131" fmla="*/ 2595535 w 12192000"/>
              <a:gd name="connsiteY131" fmla="*/ 158548 h 1924333"/>
              <a:gd name="connsiteX132" fmla="*/ 2626942 w 12192000"/>
              <a:gd name="connsiteY132" fmla="*/ 130400 h 1924333"/>
              <a:gd name="connsiteX133" fmla="*/ 2632225 w 12192000"/>
              <a:gd name="connsiteY133" fmla="*/ 130446 h 1924333"/>
              <a:gd name="connsiteX134" fmla="*/ 2696856 w 12192000"/>
              <a:gd name="connsiteY134" fmla="*/ 128498 h 1924333"/>
              <a:gd name="connsiteX135" fmla="*/ 2759767 w 12192000"/>
              <a:gd name="connsiteY135" fmla="*/ 127784 h 1924333"/>
              <a:gd name="connsiteX136" fmla="*/ 2792685 w 12192000"/>
              <a:gd name="connsiteY136" fmla="*/ 115710 h 1924333"/>
              <a:gd name="connsiteX137" fmla="*/ 2799767 w 12192000"/>
              <a:gd name="connsiteY137" fmla="*/ 113754 h 1924333"/>
              <a:gd name="connsiteX138" fmla="*/ 2829799 w 12192000"/>
              <a:gd name="connsiteY138" fmla="*/ 120042 h 1924333"/>
              <a:gd name="connsiteX139" fmla="*/ 2890704 w 12192000"/>
              <a:gd name="connsiteY139" fmla="*/ 121493 h 1924333"/>
              <a:gd name="connsiteX140" fmla="*/ 3042646 w 12192000"/>
              <a:gd name="connsiteY140" fmla="*/ 112273 h 1924333"/>
              <a:gd name="connsiteX141" fmla="*/ 3146630 w 12192000"/>
              <a:gd name="connsiteY141" fmla="*/ 100898 h 1924333"/>
              <a:gd name="connsiteX142" fmla="*/ 3233163 w 12192000"/>
              <a:gd name="connsiteY142" fmla="*/ 120200 h 1924333"/>
              <a:gd name="connsiteX143" fmla="*/ 3372699 w 12192000"/>
              <a:gd name="connsiteY143" fmla="*/ 129394 h 1924333"/>
              <a:gd name="connsiteX144" fmla="*/ 3394352 w 12192000"/>
              <a:gd name="connsiteY144" fmla="*/ 131671 h 1924333"/>
              <a:gd name="connsiteX145" fmla="*/ 3448218 w 12192000"/>
              <a:gd name="connsiteY145" fmla="*/ 118229 h 1924333"/>
              <a:gd name="connsiteX146" fmla="*/ 3505047 w 12192000"/>
              <a:gd name="connsiteY146" fmla="*/ 115412 h 1924333"/>
              <a:gd name="connsiteX147" fmla="*/ 3521767 w 12192000"/>
              <a:gd name="connsiteY147" fmla="*/ 111071 h 1924333"/>
              <a:gd name="connsiteX148" fmla="*/ 3585137 w 12192000"/>
              <a:gd name="connsiteY148" fmla="*/ 114371 h 1924333"/>
              <a:gd name="connsiteX149" fmla="*/ 3690293 w 12192000"/>
              <a:gd name="connsiteY149" fmla="*/ 98301 h 1924333"/>
              <a:gd name="connsiteX150" fmla="*/ 3867818 w 12192000"/>
              <a:gd name="connsiteY150" fmla="*/ 88985 h 1924333"/>
              <a:gd name="connsiteX151" fmla="*/ 4091337 w 12192000"/>
              <a:gd name="connsiteY151" fmla="*/ 70813 h 1924333"/>
              <a:gd name="connsiteX152" fmla="*/ 4246332 w 12192000"/>
              <a:gd name="connsiteY152" fmla="*/ 41697 h 1924333"/>
              <a:gd name="connsiteX153" fmla="*/ 4266975 w 12192000"/>
              <a:gd name="connsiteY153" fmla="*/ 46592 h 1924333"/>
              <a:gd name="connsiteX154" fmla="*/ 4270566 w 12192000"/>
              <a:gd name="connsiteY154" fmla="*/ 47620 h 1924333"/>
              <a:gd name="connsiteX155" fmla="*/ 4288964 w 12192000"/>
              <a:gd name="connsiteY155" fmla="*/ 52766 h 1924333"/>
              <a:gd name="connsiteX156" fmla="*/ 4365137 w 12192000"/>
              <a:gd name="connsiteY156" fmla="*/ 51783 h 1924333"/>
              <a:gd name="connsiteX157" fmla="*/ 4430546 w 12192000"/>
              <a:gd name="connsiteY157" fmla="*/ 44555 h 1924333"/>
              <a:gd name="connsiteX158" fmla="*/ 4444136 w 12192000"/>
              <a:gd name="connsiteY158" fmla="*/ 39567 h 1924333"/>
              <a:gd name="connsiteX159" fmla="*/ 4534039 w 12192000"/>
              <a:gd name="connsiteY159" fmla="*/ 31604 h 1924333"/>
              <a:gd name="connsiteX160" fmla="*/ 4560448 w 12192000"/>
              <a:gd name="connsiteY160" fmla="*/ 25231 h 1924333"/>
              <a:gd name="connsiteX161" fmla="*/ 4568006 w 12192000"/>
              <a:gd name="connsiteY161" fmla="*/ 25970 h 1924333"/>
              <a:gd name="connsiteX162" fmla="*/ 4595497 w 12192000"/>
              <a:gd name="connsiteY162" fmla="*/ 22958 h 1924333"/>
              <a:gd name="connsiteX163" fmla="*/ 4608623 w 12192000"/>
              <a:gd name="connsiteY163" fmla="*/ 18108 h 1924333"/>
              <a:gd name="connsiteX164" fmla="*/ 4623942 w 12192000"/>
              <a:gd name="connsiteY164" fmla="*/ 22251 h 1924333"/>
              <a:gd name="connsiteX165" fmla="*/ 4664336 w 12192000"/>
              <a:gd name="connsiteY165" fmla="*/ 23306 h 1924333"/>
              <a:gd name="connsiteX166" fmla="*/ 4677385 w 12192000"/>
              <a:gd name="connsiteY166" fmla="*/ 18246 h 1924333"/>
              <a:gd name="connsiteX167" fmla="*/ 4698143 w 12192000"/>
              <a:gd name="connsiteY167" fmla="*/ 18036 h 1924333"/>
              <a:gd name="connsiteX168" fmla="*/ 4750609 w 12192000"/>
              <a:gd name="connsiteY168" fmla="*/ 23611 h 1924333"/>
              <a:gd name="connsiteX169" fmla="*/ 4784658 w 12192000"/>
              <a:gd name="connsiteY169" fmla="*/ 25057 h 1924333"/>
              <a:gd name="connsiteX170" fmla="*/ 4847558 w 12192000"/>
              <a:gd name="connsiteY170" fmla="*/ 38726 h 1924333"/>
              <a:gd name="connsiteX171" fmla="*/ 4909134 w 12192000"/>
              <a:gd name="connsiteY171" fmla="*/ 50659 h 1924333"/>
              <a:gd name="connsiteX172" fmla="*/ 5099219 w 12192000"/>
              <a:gd name="connsiteY172" fmla="*/ 55050 h 1924333"/>
              <a:gd name="connsiteX173" fmla="*/ 5184992 w 12192000"/>
              <a:gd name="connsiteY173" fmla="*/ 67596 h 1924333"/>
              <a:gd name="connsiteX174" fmla="*/ 5229637 w 12192000"/>
              <a:gd name="connsiteY174" fmla="*/ 67789 h 1924333"/>
              <a:gd name="connsiteX175" fmla="*/ 5389346 w 12192000"/>
              <a:gd name="connsiteY175" fmla="*/ 80211 h 1924333"/>
              <a:gd name="connsiteX176" fmla="*/ 5494414 w 12192000"/>
              <a:gd name="connsiteY176" fmla="*/ 75926 h 1924333"/>
              <a:gd name="connsiteX177" fmla="*/ 5528443 w 12192000"/>
              <a:gd name="connsiteY177" fmla="*/ 77206 h 1924333"/>
              <a:gd name="connsiteX178" fmla="*/ 5684939 w 12192000"/>
              <a:gd name="connsiteY178" fmla="*/ 50269 h 1924333"/>
              <a:gd name="connsiteX179" fmla="*/ 5765146 w 12192000"/>
              <a:gd name="connsiteY179" fmla="*/ 50414 h 1924333"/>
              <a:gd name="connsiteX180" fmla="*/ 5848655 w 12192000"/>
              <a:gd name="connsiteY180" fmla="*/ 35257 h 1924333"/>
              <a:gd name="connsiteX181" fmla="*/ 5930656 w 12192000"/>
              <a:gd name="connsiteY181" fmla="*/ 30131 h 1924333"/>
              <a:gd name="connsiteX182" fmla="*/ 6124150 w 12192000"/>
              <a:gd name="connsiteY182" fmla="*/ 31679 h 1924333"/>
              <a:gd name="connsiteX183" fmla="*/ 6189199 w 12192000"/>
              <a:gd name="connsiteY183" fmla="*/ 588 h 192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2192000" h="1924333">
                <a:moveTo>
                  <a:pt x="6189199" y="588"/>
                </a:moveTo>
                <a:cubicBezTo>
                  <a:pt x="6196356" y="-574"/>
                  <a:pt x="6202609" y="-108"/>
                  <a:pt x="6207079" y="2850"/>
                </a:cubicBezTo>
                <a:cubicBezTo>
                  <a:pt x="6222026" y="2749"/>
                  <a:pt x="6273489" y="3767"/>
                  <a:pt x="6285610" y="18131"/>
                </a:cubicBezTo>
                <a:cubicBezTo>
                  <a:pt x="6307255" y="18685"/>
                  <a:pt x="6357141" y="23793"/>
                  <a:pt x="6378008" y="24625"/>
                </a:cubicBezTo>
                <a:cubicBezTo>
                  <a:pt x="6409946" y="30645"/>
                  <a:pt x="6438307" y="10375"/>
                  <a:pt x="6466340" y="21366"/>
                </a:cubicBezTo>
                <a:cubicBezTo>
                  <a:pt x="6488276" y="31229"/>
                  <a:pt x="6529854" y="28110"/>
                  <a:pt x="6553334" y="35307"/>
                </a:cubicBezTo>
                <a:cubicBezTo>
                  <a:pt x="6561737" y="48059"/>
                  <a:pt x="6609188" y="62087"/>
                  <a:pt x="6626068" y="58045"/>
                </a:cubicBezTo>
                <a:cubicBezTo>
                  <a:pt x="6660952" y="66570"/>
                  <a:pt x="6666277" y="84716"/>
                  <a:pt x="6692303" y="91487"/>
                </a:cubicBezTo>
                <a:lnTo>
                  <a:pt x="6733670" y="118130"/>
                </a:lnTo>
                <a:lnTo>
                  <a:pt x="6798016" y="112271"/>
                </a:lnTo>
                <a:lnTo>
                  <a:pt x="6801081" y="114963"/>
                </a:lnTo>
                <a:cubicBezTo>
                  <a:pt x="6806919" y="120140"/>
                  <a:pt x="6812832" y="125016"/>
                  <a:pt x="6819351" y="128825"/>
                </a:cubicBezTo>
                <a:cubicBezTo>
                  <a:pt x="6825742" y="109997"/>
                  <a:pt x="6840132" y="116541"/>
                  <a:pt x="6852732" y="123321"/>
                </a:cubicBezTo>
                <a:lnTo>
                  <a:pt x="6865247" y="128836"/>
                </a:lnTo>
                <a:lnTo>
                  <a:pt x="6905517" y="129265"/>
                </a:lnTo>
                <a:cubicBezTo>
                  <a:pt x="6934052" y="140042"/>
                  <a:pt x="6939773" y="141556"/>
                  <a:pt x="6950286" y="150104"/>
                </a:cubicBezTo>
                <a:lnTo>
                  <a:pt x="7003442" y="136136"/>
                </a:lnTo>
                <a:lnTo>
                  <a:pt x="7160047" y="166721"/>
                </a:lnTo>
                <a:cubicBezTo>
                  <a:pt x="7207281" y="179911"/>
                  <a:pt x="7280644" y="210197"/>
                  <a:pt x="7325604" y="215867"/>
                </a:cubicBezTo>
                <a:cubicBezTo>
                  <a:pt x="7460113" y="233904"/>
                  <a:pt x="7393081" y="242880"/>
                  <a:pt x="7540522" y="239374"/>
                </a:cubicBezTo>
                <a:cubicBezTo>
                  <a:pt x="7545714" y="234872"/>
                  <a:pt x="7605972" y="231727"/>
                  <a:pt x="7612071" y="229553"/>
                </a:cubicBezTo>
                <a:lnTo>
                  <a:pt x="7651995" y="244567"/>
                </a:lnTo>
                <a:lnTo>
                  <a:pt x="7725761" y="258638"/>
                </a:lnTo>
                <a:lnTo>
                  <a:pt x="7823038" y="287078"/>
                </a:lnTo>
                <a:cubicBezTo>
                  <a:pt x="7837080" y="286482"/>
                  <a:pt x="7851647" y="286498"/>
                  <a:pt x="7866405" y="287288"/>
                </a:cubicBezTo>
                <a:lnTo>
                  <a:pt x="7875021" y="288224"/>
                </a:lnTo>
                <a:cubicBezTo>
                  <a:pt x="7875062" y="288354"/>
                  <a:pt x="7875105" y="288483"/>
                  <a:pt x="7875146" y="288614"/>
                </a:cubicBezTo>
                <a:cubicBezTo>
                  <a:pt x="7880550" y="289202"/>
                  <a:pt x="7901153" y="290716"/>
                  <a:pt x="7907443" y="291752"/>
                </a:cubicBezTo>
                <a:lnTo>
                  <a:pt x="7912892" y="294833"/>
                </a:lnTo>
                <a:lnTo>
                  <a:pt x="7946345" y="319359"/>
                </a:lnTo>
                <a:cubicBezTo>
                  <a:pt x="7958657" y="312776"/>
                  <a:pt x="7996513" y="309749"/>
                  <a:pt x="8021238" y="315159"/>
                </a:cubicBezTo>
                <a:cubicBezTo>
                  <a:pt x="8045964" y="320570"/>
                  <a:pt x="8058169" y="340462"/>
                  <a:pt x="8094697" y="351819"/>
                </a:cubicBezTo>
                <a:cubicBezTo>
                  <a:pt x="8129587" y="361154"/>
                  <a:pt x="8116181" y="360544"/>
                  <a:pt x="8155208" y="371168"/>
                </a:cubicBezTo>
                <a:cubicBezTo>
                  <a:pt x="8196217" y="383300"/>
                  <a:pt x="8205468" y="391801"/>
                  <a:pt x="8248472" y="400489"/>
                </a:cubicBezTo>
                <a:cubicBezTo>
                  <a:pt x="8283932" y="419791"/>
                  <a:pt x="8278617" y="392031"/>
                  <a:pt x="8300068" y="405531"/>
                </a:cubicBezTo>
                <a:lnTo>
                  <a:pt x="8356293" y="403328"/>
                </a:lnTo>
                <a:cubicBezTo>
                  <a:pt x="8377247" y="404463"/>
                  <a:pt x="8438442" y="433194"/>
                  <a:pt x="8475838" y="435524"/>
                </a:cubicBezTo>
                <a:cubicBezTo>
                  <a:pt x="8510241" y="438037"/>
                  <a:pt x="8545511" y="449840"/>
                  <a:pt x="8575216" y="450198"/>
                </a:cubicBezTo>
                <a:lnTo>
                  <a:pt x="8588650" y="447070"/>
                </a:lnTo>
                <a:lnTo>
                  <a:pt x="8612184" y="439577"/>
                </a:lnTo>
                <a:lnTo>
                  <a:pt x="8630713" y="433015"/>
                </a:lnTo>
                <a:cubicBezTo>
                  <a:pt x="8635870" y="429519"/>
                  <a:pt x="8700685" y="428411"/>
                  <a:pt x="8704240" y="422865"/>
                </a:cubicBezTo>
                <a:cubicBezTo>
                  <a:pt x="8761777" y="429549"/>
                  <a:pt x="8768302" y="427178"/>
                  <a:pt x="8829513" y="429389"/>
                </a:cubicBezTo>
                <a:cubicBezTo>
                  <a:pt x="8922895" y="444672"/>
                  <a:pt x="8924579" y="401507"/>
                  <a:pt x="9083651" y="390744"/>
                </a:cubicBezTo>
                <a:cubicBezTo>
                  <a:pt x="9138403" y="388032"/>
                  <a:pt x="9315003" y="378647"/>
                  <a:pt x="9371402" y="371809"/>
                </a:cubicBezTo>
                <a:cubicBezTo>
                  <a:pt x="9358632" y="337502"/>
                  <a:pt x="9402842" y="379364"/>
                  <a:pt x="9429586" y="369213"/>
                </a:cubicBezTo>
                <a:cubicBezTo>
                  <a:pt x="9449312" y="370213"/>
                  <a:pt x="9473938" y="373270"/>
                  <a:pt x="9489757" y="377814"/>
                </a:cubicBezTo>
                <a:cubicBezTo>
                  <a:pt x="9498164" y="379256"/>
                  <a:pt x="9507139" y="379272"/>
                  <a:pt x="9516954" y="376991"/>
                </a:cubicBezTo>
                <a:cubicBezTo>
                  <a:pt x="9548430" y="354766"/>
                  <a:pt x="9591874" y="370315"/>
                  <a:pt x="9645588" y="363590"/>
                </a:cubicBezTo>
                <a:cubicBezTo>
                  <a:pt x="9660487" y="368814"/>
                  <a:pt x="9710817" y="350550"/>
                  <a:pt x="9722896" y="360983"/>
                </a:cubicBezTo>
                <a:cubicBezTo>
                  <a:pt x="9733918" y="362239"/>
                  <a:pt x="9745201" y="356679"/>
                  <a:pt x="9752803" y="368492"/>
                </a:cubicBezTo>
                <a:cubicBezTo>
                  <a:pt x="9793268" y="374490"/>
                  <a:pt x="9843313" y="380978"/>
                  <a:pt x="9890305" y="380736"/>
                </a:cubicBezTo>
                <a:cubicBezTo>
                  <a:pt x="9912701" y="380083"/>
                  <a:pt x="9926523" y="379037"/>
                  <a:pt x="9939767" y="377776"/>
                </a:cubicBezTo>
                <a:lnTo>
                  <a:pt x="9944355" y="377352"/>
                </a:lnTo>
                <a:lnTo>
                  <a:pt x="9953719" y="375642"/>
                </a:lnTo>
                <a:lnTo>
                  <a:pt x="9955809" y="376294"/>
                </a:lnTo>
                <a:lnTo>
                  <a:pt x="10032710" y="394940"/>
                </a:lnTo>
                <a:lnTo>
                  <a:pt x="10049925" y="404971"/>
                </a:lnTo>
                <a:lnTo>
                  <a:pt x="10112671" y="414549"/>
                </a:lnTo>
                <a:cubicBezTo>
                  <a:pt x="10169643" y="412125"/>
                  <a:pt x="10132220" y="425358"/>
                  <a:pt x="10170853" y="435168"/>
                </a:cubicBezTo>
                <a:cubicBezTo>
                  <a:pt x="10206088" y="442020"/>
                  <a:pt x="10240809" y="454081"/>
                  <a:pt x="10290184" y="448123"/>
                </a:cubicBezTo>
                <a:cubicBezTo>
                  <a:pt x="10301813" y="444919"/>
                  <a:pt x="10315233" y="449499"/>
                  <a:pt x="10320158" y="458352"/>
                </a:cubicBezTo>
                <a:cubicBezTo>
                  <a:pt x="10321006" y="459876"/>
                  <a:pt x="10321565" y="461470"/>
                  <a:pt x="10321815" y="463087"/>
                </a:cubicBezTo>
                <a:cubicBezTo>
                  <a:pt x="10354058" y="457158"/>
                  <a:pt x="10355176" y="470634"/>
                  <a:pt x="10373742" y="464538"/>
                </a:cubicBezTo>
                <a:cubicBezTo>
                  <a:pt x="10403060" y="475292"/>
                  <a:pt x="10411841" y="497597"/>
                  <a:pt x="10428532" y="492504"/>
                </a:cubicBezTo>
                <a:cubicBezTo>
                  <a:pt x="10440561" y="500742"/>
                  <a:pt x="10446267" y="521930"/>
                  <a:pt x="10466490" y="517759"/>
                </a:cubicBezTo>
                <a:cubicBezTo>
                  <a:pt x="10464622" y="519986"/>
                  <a:pt x="10465013" y="521261"/>
                  <a:pt x="10466675" y="522076"/>
                </a:cubicBezTo>
                <a:lnTo>
                  <a:pt x="10470309" y="522792"/>
                </a:lnTo>
                <a:lnTo>
                  <a:pt x="10474138" y="519761"/>
                </a:lnTo>
                <a:cubicBezTo>
                  <a:pt x="10488888" y="509612"/>
                  <a:pt x="10484914" y="524734"/>
                  <a:pt x="10501100" y="528263"/>
                </a:cubicBezTo>
                <a:cubicBezTo>
                  <a:pt x="10508412" y="530705"/>
                  <a:pt x="10505426" y="533743"/>
                  <a:pt x="10502395" y="536393"/>
                </a:cubicBezTo>
                <a:lnTo>
                  <a:pt x="10689496" y="560233"/>
                </a:lnTo>
                <a:cubicBezTo>
                  <a:pt x="10721441" y="573640"/>
                  <a:pt x="10757547" y="582937"/>
                  <a:pt x="10788736" y="613188"/>
                </a:cubicBezTo>
                <a:cubicBezTo>
                  <a:pt x="10794510" y="621641"/>
                  <a:pt x="10807098" y="616073"/>
                  <a:pt x="10819747" y="621351"/>
                </a:cubicBezTo>
                <a:cubicBezTo>
                  <a:pt x="10832398" y="626630"/>
                  <a:pt x="10846356" y="639592"/>
                  <a:pt x="10864632" y="644858"/>
                </a:cubicBezTo>
                <a:cubicBezTo>
                  <a:pt x="10895617" y="652290"/>
                  <a:pt x="10921550" y="640451"/>
                  <a:pt x="10929407" y="652945"/>
                </a:cubicBezTo>
                <a:cubicBezTo>
                  <a:pt x="10945460" y="653176"/>
                  <a:pt x="10968148" y="640553"/>
                  <a:pt x="10979412" y="654217"/>
                </a:cubicBezTo>
                <a:cubicBezTo>
                  <a:pt x="10981679" y="643737"/>
                  <a:pt x="10997287" y="663414"/>
                  <a:pt x="11006959" y="657017"/>
                </a:cubicBezTo>
                <a:cubicBezTo>
                  <a:pt x="11023230" y="659396"/>
                  <a:pt x="11051890" y="662462"/>
                  <a:pt x="11077038" y="668487"/>
                </a:cubicBezTo>
                <a:cubicBezTo>
                  <a:pt x="11097000" y="690299"/>
                  <a:pt x="11141286" y="676399"/>
                  <a:pt x="11157850" y="693164"/>
                </a:cubicBezTo>
                <a:cubicBezTo>
                  <a:pt x="11163800" y="695757"/>
                  <a:pt x="11169599" y="696942"/>
                  <a:pt x="11175276" y="697243"/>
                </a:cubicBezTo>
                <a:lnTo>
                  <a:pt x="11191131" y="696085"/>
                </a:lnTo>
                <a:lnTo>
                  <a:pt x="11195573" y="691751"/>
                </a:lnTo>
                <a:lnTo>
                  <a:pt x="11205299" y="693247"/>
                </a:lnTo>
                <a:lnTo>
                  <a:pt x="11223770" y="690335"/>
                </a:lnTo>
                <a:cubicBezTo>
                  <a:pt x="11237778" y="693777"/>
                  <a:pt x="11256852" y="701947"/>
                  <a:pt x="11292119" y="713311"/>
                </a:cubicBezTo>
                <a:cubicBezTo>
                  <a:pt x="11334878" y="733451"/>
                  <a:pt x="11401662" y="729175"/>
                  <a:pt x="11435379" y="758519"/>
                </a:cubicBezTo>
                <a:lnTo>
                  <a:pt x="11604406" y="810476"/>
                </a:lnTo>
                <a:lnTo>
                  <a:pt x="11652155" y="825109"/>
                </a:lnTo>
                <a:lnTo>
                  <a:pt x="11654192" y="827301"/>
                </a:lnTo>
                <a:cubicBezTo>
                  <a:pt x="11661650" y="834729"/>
                  <a:pt x="11669215" y="841480"/>
                  <a:pt x="11676599" y="846628"/>
                </a:cubicBezTo>
                <a:cubicBezTo>
                  <a:pt x="11688258" y="861760"/>
                  <a:pt x="11752266" y="896888"/>
                  <a:pt x="11775168" y="890664"/>
                </a:cubicBezTo>
                <a:cubicBezTo>
                  <a:pt x="11790977" y="883819"/>
                  <a:pt x="11808364" y="879901"/>
                  <a:pt x="11826341" y="877558"/>
                </a:cubicBezTo>
                <a:lnTo>
                  <a:pt x="11879068" y="874038"/>
                </a:lnTo>
                <a:lnTo>
                  <a:pt x="11889563" y="878619"/>
                </a:lnTo>
                <a:lnTo>
                  <a:pt x="12016613" y="886111"/>
                </a:lnTo>
                <a:lnTo>
                  <a:pt x="12108292" y="868500"/>
                </a:lnTo>
                <a:cubicBezTo>
                  <a:pt x="12129725" y="867311"/>
                  <a:pt x="12157891" y="874537"/>
                  <a:pt x="12182910" y="882003"/>
                </a:cubicBezTo>
                <a:lnTo>
                  <a:pt x="12192000" y="884778"/>
                </a:lnTo>
                <a:lnTo>
                  <a:pt x="12192000" y="1610315"/>
                </a:lnTo>
                <a:lnTo>
                  <a:pt x="12191998" y="1610315"/>
                </a:lnTo>
                <a:lnTo>
                  <a:pt x="12191998" y="1924333"/>
                </a:lnTo>
                <a:lnTo>
                  <a:pt x="0" y="1924333"/>
                </a:lnTo>
                <a:lnTo>
                  <a:pt x="0" y="505159"/>
                </a:lnTo>
                <a:lnTo>
                  <a:pt x="5722" y="508889"/>
                </a:lnTo>
                <a:cubicBezTo>
                  <a:pt x="21614" y="518548"/>
                  <a:pt x="33814" y="524781"/>
                  <a:pt x="38476" y="524137"/>
                </a:cubicBezTo>
                <a:cubicBezTo>
                  <a:pt x="99229" y="544180"/>
                  <a:pt x="142010" y="538457"/>
                  <a:pt x="192883" y="545272"/>
                </a:cubicBezTo>
                <a:cubicBezTo>
                  <a:pt x="277629" y="525210"/>
                  <a:pt x="293434" y="558443"/>
                  <a:pt x="343710" y="565029"/>
                </a:cubicBezTo>
                <a:cubicBezTo>
                  <a:pt x="383094" y="555729"/>
                  <a:pt x="425462" y="556271"/>
                  <a:pt x="471066" y="549837"/>
                </a:cubicBezTo>
                <a:cubicBezTo>
                  <a:pt x="513583" y="544428"/>
                  <a:pt x="569194" y="531004"/>
                  <a:pt x="617333" y="526428"/>
                </a:cubicBezTo>
                <a:cubicBezTo>
                  <a:pt x="660031" y="520760"/>
                  <a:pt x="696675" y="523882"/>
                  <a:pt x="725203" y="523793"/>
                </a:cubicBezTo>
                <a:cubicBezTo>
                  <a:pt x="736650" y="521695"/>
                  <a:pt x="780513" y="502146"/>
                  <a:pt x="788494" y="505799"/>
                </a:cubicBezTo>
                <a:lnTo>
                  <a:pt x="885977" y="526585"/>
                </a:lnTo>
                <a:cubicBezTo>
                  <a:pt x="906140" y="522837"/>
                  <a:pt x="917203" y="532232"/>
                  <a:pt x="932142" y="528005"/>
                </a:cubicBezTo>
                <a:cubicBezTo>
                  <a:pt x="963701" y="524128"/>
                  <a:pt x="1061555" y="499582"/>
                  <a:pt x="1090404" y="498299"/>
                </a:cubicBezTo>
                <a:cubicBezTo>
                  <a:pt x="1132840" y="494057"/>
                  <a:pt x="1148476" y="496041"/>
                  <a:pt x="1188628" y="483151"/>
                </a:cubicBezTo>
                <a:cubicBezTo>
                  <a:pt x="1230397" y="468408"/>
                  <a:pt x="1278711" y="457638"/>
                  <a:pt x="1316247" y="425979"/>
                </a:cubicBezTo>
                <a:cubicBezTo>
                  <a:pt x="1322662" y="417251"/>
                  <a:pt x="1339433" y="418553"/>
                  <a:pt x="1357712" y="416549"/>
                </a:cubicBezTo>
                <a:cubicBezTo>
                  <a:pt x="1375991" y="414544"/>
                  <a:pt x="1423507" y="412949"/>
                  <a:pt x="1425921" y="413953"/>
                </a:cubicBezTo>
                <a:cubicBezTo>
                  <a:pt x="1450272" y="407937"/>
                  <a:pt x="1458223" y="388156"/>
                  <a:pt x="1503817" y="380457"/>
                </a:cubicBezTo>
                <a:cubicBezTo>
                  <a:pt x="1541095" y="377398"/>
                  <a:pt x="1605565" y="376357"/>
                  <a:pt x="1639196" y="372785"/>
                </a:cubicBezTo>
                <a:cubicBezTo>
                  <a:pt x="1653280" y="376736"/>
                  <a:pt x="1695289" y="365766"/>
                  <a:pt x="1705606" y="359023"/>
                </a:cubicBezTo>
                <a:cubicBezTo>
                  <a:pt x="1729169" y="336295"/>
                  <a:pt x="1793207" y="348537"/>
                  <a:pt x="1813011" y="331023"/>
                </a:cubicBezTo>
                <a:cubicBezTo>
                  <a:pt x="1820772" y="328179"/>
                  <a:pt x="1823566" y="341833"/>
                  <a:pt x="1831380" y="341307"/>
                </a:cubicBezTo>
                <a:lnTo>
                  <a:pt x="1858612" y="326777"/>
                </a:lnTo>
                <a:lnTo>
                  <a:pt x="1880661" y="335987"/>
                </a:lnTo>
                <a:lnTo>
                  <a:pt x="1941495" y="310792"/>
                </a:lnTo>
                <a:cubicBezTo>
                  <a:pt x="1978970" y="307223"/>
                  <a:pt x="1947391" y="291714"/>
                  <a:pt x="1995402" y="305480"/>
                </a:cubicBezTo>
                <a:cubicBezTo>
                  <a:pt x="2042464" y="298034"/>
                  <a:pt x="2153424" y="281146"/>
                  <a:pt x="2223864" y="266118"/>
                </a:cubicBezTo>
                <a:cubicBezTo>
                  <a:pt x="2261296" y="256300"/>
                  <a:pt x="2360518" y="238323"/>
                  <a:pt x="2418043" y="215314"/>
                </a:cubicBezTo>
                <a:cubicBezTo>
                  <a:pt x="2472088" y="206823"/>
                  <a:pt x="2499422" y="162612"/>
                  <a:pt x="2558461" y="168193"/>
                </a:cubicBezTo>
                <a:cubicBezTo>
                  <a:pt x="2559660" y="164506"/>
                  <a:pt x="2592244" y="161337"/>
                  <a:pt x="2595535" y="158548"/>
                </a:cubicBezTo>
                <a:lnTo>
                  <a:pt x="2626942" y="130400"/>
                </a:lnTo>
                <a:lnTo>
                  <a:pt x="2632225" y="130446"/>
                </a:lnTo>
                <a:lnTo>
                  <a:pt x="2696856" y="128498"/>
                </a:lnTo>
                <a:lnTo>
                  <a:pt x="2759767" y="127784"/>
                </a:lnTo>
                <a:cubicBezTo>
                  <a:pt x="2770024" y="123546"/>
                  <a:pt x="2781047" y="119463"/>
                  <a:pt x="2792685" y="115710"/>
                </a:cubicBezTo>
                <a:lnTo>
                  <a:pt x="2799767" y="113754"/>
                </a:lnTo>
                <a:lnTo>
                  <a:pt x="2829799" y="120042"/>
                </a:lnTo>
                <a:lnTo>
                  <a:pt x="2890704" y="121493"/>
                </a:lnTo>
                <a:cubicBezTo>
                  <a:pt x="2935390" y="121035"/>
                  <a:pt x="2990780" y="113193"/>
                  <a:pt x="3042646" y="112273"/>
                </a:cubicBezTo>
                <a:cubicBezTo>
                  <a:pt x="3077119" y="111474"/>
                  <a:pt x="3124089" y="100414"/>
                  <a:pt x="3146630" y="100898"/>
                </a:cubicBezTo>
                <a:cubicBezTo>
                  <a:pt x="3169381" y="117699"/>
                  <a:pt x="3224695" y="125864"/>
                  <a:pt x="3233163" y="120200"/>
                </a:cubicBezTo>
                <a:lnTo>
                  <a:pt x="3372699" y="129394"/>
                </a:lnTo>
                <a:cubicBezTo>
                  <a:pt x="3389020" y="126586"/>
                  <a:pt x="3397563" y="116804"/>
                  <a:pt x="3394352" y="131671"/>
                </a:cubicBezTo>
                <a:cubicBezTo>
                  <a:pt x="3406102" y="131485"/>
                  <a:pt x="3429770" y="120938"/>
                  <a:pt x="3448218" y="118229"/>
                </a:cubicBezTo>
                <a:lnTo>
                  <a:pt x="3505047" y="115412"/>
                </a:lnTo>
                <a:lnTo>
                  <a:pt x="3521767" y="111071"/>
                </a:lnTo>
                <a:cubicBezTo>
                  <a:pt x="3526335" y="108877"/>
                  <a:pt x="3582156" y="117732"/>
                  <a:pt x="3585137" y="114371"/>
                </a:cubicBezTo>
                <a:cubicBezTo>
                  <a:pt x="3638265" y="102098"/>
                  <a:pt x="3633789" y="98565"/>
                  <a:pt x="3690293" y="98301"/>
                </a:cubicBezTo>
                <a:cubicBezTo>
                  <a:pt x="3782197" y="112746"/>
                  <a:pt x="3826738" y="92943"/>
                  <a:pt x="3867818" y="88985"/>
                </a:cubicBezTo>
                <a:cubicBezTo>
                  <a:pt x="3943777" y="81477"/>
                  <a:pt x="3990501" y="75194"/>
                  <a:pt x="4091337" y="70813"/>
                </a:cubicBezTo>
                <a:cubicBezTo>
                  <a:pt x="4154422" y="62932"/>
                  <a:pt x="4217060" y="45734"/>
                  <a:pt x="4246332" y="41697"/>
                </a:cubicBezTo>
                <a:cubicBezTo>
                  <a:pt x="4253308" y="42804"/>
                  <a:pt x="4260125" y="44606"/>
                  <a:pt x="4266975" y="46592"/>
                </a:cubicBezTo>
                <a:lnTo>
                  <a:pt x="4270566" y="47620"/>
                </a:lnTo>
                <a:lnTo>
                  <a:pt x="4288964" y="52766"/>
                </a:lnTo>
                <a:lnTo>
                  <a:pt x="4365137" y="51783"/>
                </a:lnTo>
                <a:lnTo>
                  <a:pt x="4430546" y="44555"/>
                </a:lnTo>
                <a:lnTo>
                  <a:pt x="4444136" y="39567"/>
                </a:lnTo>
                <a:lnTo>
                  <a:pt x="4534039" y="31604"/>
                </a:lnTo>
                <a:lnTo>
                  <a:pt x="4560448" y="25231"/>
                </a:lnTo>
                <a:lnTo>
                  <a:pt x="4568006" y="25970"/>
                </a:lnTo>
                <a:cubicBezTo>
                  <a:pt x="4580278" y="23866"/>
                  <a:pt x="4594878" y="14904"/>
                  <a:pt x="4595497" y="22958"/>
                </a:cubicBezTo>
                <a:lnTo>
                  <a:pt x="4608623" y="18108"/>
                </a:lnTo>
                <a:lnTo>
                  <a:pt x="4623942" y="22251"/>
                </a:lnTo>
                <a:cubicBezTo>
                  <a:pt x="4633227" y="23117"/>
                  <a:pt x="4655429" y="23973"/>
                  <a:pt x="4664336" y="23306"/>
                </a:cubicBezTo>
                <a:lnTo>
                  <a:pt x="4677385" y="18246"/>
                </a:lnTo>
                <a:lnTo>
                  <a:pt x="4698143" y="18036"/>
                </a:lnTo>
                <a:cubicBezTo>
                  <a:pt x="4710347" y="18931"/>
                  <a:pt x="4736189" y="22441"/>
                  <a:pt x="4750609" y="23611"/>
                </a:cubicBezTo>
                <a:cubicBezTo>
                  <a:pt x="4764270" y="27424"/>
                  <a:pt x="4774858" y="29782"/>
                  <a:pt x="4784658" y="25057"/>
                </a:cubicBezTo>
                <a:cubicBezTo>
                  <a:pt x="4804708" y="29613"/>
                  <a:pt x="4822811" y="48263"/>
                  <a:pt x="4847558" y="38726"/>
                </a:cubicBezTo>
                <a:cubicBezTo>
                  <a:pt x="4868304" y="42993"/>
                  <a:pt x="4867190" y="47939"/>
                  <a:pt x="4909134" y="50659"/>
                </a:cubicBezTo>
                <a:cubicBezTo>
                  <a:pt x="4945026" y="52455"/>
                  <a:pt x="5063406" y="54096"/>
                  <a:pt x="5099219" y="55050"/>
                </a:cubicBezTo>
                <a:cubicBezTo>
                  <a:pt x="5145195" y="57873"/>
                  <a:pt x="5163254" y="65473"/>
                  <a:pt x="5184992" y="67596"/>
                </a:cubicBezTo>
                <a:cubicBezTo>
                  <a:pt x="5206728" y="69720"/>
                  <a:pt x="5195578" y="65687"/>
                  <a:pt x="5229637" y="67789"/>
                </a:cubicBezTo>
                <a:cubicBezTo>
                  <a:pt x="5263695" y="69892"/>
                  <a:pt x="5345217" y="78854"/>
                  <a:pt x="5389346" y="80211"/>
                </a:cubicBezTo>
                <a:cubicBezTo>
                  <a:pt x="5425889" y="83191"/>
                  <a:pt x="5461943" y="84751"/>
                  <a:pt x="5494414" y="75926"/>
                </a:cubicBezTo>
                <a:lnTo>
                  <a:pt x="5528443" y="77206"/>
                </a:lnTo>
                <a:cubicBezTo>
                  <a:pt x="5582723" y="71370"/>
                  <a:pt x="5638917" y="68385"/>
                  <a:pt x="5684939" y="50269"/>
                </a:cubicBezTo>
                <a:cubicBezTo>
                  <a:pt x="5724389" y="45804"/>
                  <a:pt x="5737860" y="52916"/>
                  <a:pt x="5765146" y="50414"/>
                </a:cubicBezTo>
                <a:cubicBezTo>
                  <a:pt x="5792695" y="43060"/>
                  <a:pt x="5827352" y="38097"/>
                  <a:pt x="5848655" y="35257"/>
                </a:cubicBezTo>
                <a:lnTo>
                  <a:pt x="5930656" y="30131"/>
                </a:lnTo>
                <a:lnTo>
                  <a:pt x="6124150" y="31679"/>
                </a:lnTo>
                <a:cubicBezTo>
                  <a:pt x="6138131" y="22216"/>
                  <a:pt x="6167730" y="4075"/>
                  <a:pt x="6189199" y="5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D80FF6-EF0A-023A-0588-8C04432EBABA}"/>
              </a:ext>
            </a:extLst>
          </p:cNvPr>
          <p:cNvSpPr>
            <a:spLocks noGrp="1"/>
          </p:cNvSpPr>
          <p:nvPr>
            <p:ph type="title"/>
          </p:nvPr>
        </p:nvSpPr>
        <p:spPr>
          <a:xfrm>
            <a:off x="1255060" y="5279511"/>
            <a:ext cx="9681882" cy="739880"/>
          </a:xfrm>
        </p:spPr>
        <p:txBody>
          <a:bodyPr vert="horz" lIns="91440" tIns="45720" rIns="91440" bIns="45720" rtlCol="0" anchor="b">
            <a:normAutofit/>
          </a:bodyPr>
          <a:lstStyle/>
          <a:p>
            <a:pPr algn="ctr"/>
            <a:r>
              <a:rPr lang="en-US" sz="3600" kern="1200">
                <a:solidFill>
                  <a:schemeClr val="tx1">
                    <a:lumMod val="85000"/>
                    <a:lumOff val="15000"/>
                  </a:schemeClr>
                </a:solidFill>
                <a:latin typeface="+mj-lt"/>
                <a:ea typeface="+mj-ea"/>
                <a:cs typeface="+mj-cs"/>
              </a:rPr>
              <a:t>Final Network Diagram</a:t>
            </a:r>
          </a:p>
        </p:txBody>
      </p:sp>
      <p:pic>
        <p:nvPicPr>
          <p:cNvPr id="10" name="Content Placeholder 9" descr="A diagram of a network&#10;&#10;Description automatically generated">
            <a:extLst>
              <a:ext uri="{FF2B5EF4-FFF2-40B4-BE49-F238E27FC236}">
                <a16:creationId xmlns:a16="http://schemas.microsoft.com/office/drawing/2014/main" id="{AB965EBE-C6E2-7A6D-0CAE-4AA600CF9FA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3087" y="844612"/>
            <a:ext cx="10945825" cy="3694215"/>
          </a:xfrm>
          <a:prstGeom prst="rect">
            <a:avLst/>
          </a:prstGeom>
        </p:spPr>
      </p:pic>
      <p:sp>
        <p:nvSpPr>
          <p:cNvPr id="11" name="TextBox 10">
            <a:extLst>
              <a:ext uri="{FF2B5EF4-FFF2-40B4-BE49-F238E27FC236}">
                <a16:creationId xmlns:a16="http://schemas.microsoft.com/office/drawing/2014/main" id="{D78CADE6-CFD1-C5CE-73B0-7F21CBEFF5C0}"/>
              </a:ext>
            </a:extLst>
          </p:cNvPr>
          <p:cNvSpPr txBox="1"/>
          <p:nvPr/>
        </p:nvSpPr>
        <p:spPr>
          <a:xfrm>
            <a:off x="-35689" y="6688350"/>
            <a:ext cx="1954774" cy="408125"/>
          </a:xfrm>
          <a:prstGeom prst="rect">
            <a:avLst/>
          </a:prstGeom>
          <a:noFill/>
        </p:spPr>
        <p:txBody>
          <a:bodyPr wrap="square" rtlCol="0">
            <a:spAutoFit/>
          </a:bodyPr>
          <a:lstStyle/>
          <a:p>
            <a:pPr algn="l" rtl="0"/>
            <a:r>
              <a:rPr lang="en-US" sz="898"/>
              <a:t>© ALASMAR TECH 2024</a:t>
            </a:r>
            <a:endParaRPr lang="ar-EG" sz="898"/>
          </a:p>
          <a:p>
            <a:endParaRPr lang="ar-EG" sz="1154"/>
          </a:p>
        </p:txBody>
      </p:sp>
    </p:spTree>
    <p:extLst>
      <p:ext uri="{BB962C8B-B14F-4D97-AF65-F5344CB8AC3E}">
        <p14:creationId xmlns:p14="http://schemas.microsoft.com/office/powerpoint/2010/main" val="3679444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213" name="Rectangle 8212">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D9D291-D398-E6D2-15E4-72AB28E98290}"/>
              </a:ext>
            </a:extLst>
          </p:cNvPr>
          <p:cNvSpPr>
            <a:spLocks noGrp="1"/>
          </p:cNvSpPr>
          <p:nvPr>
            <p:ph type="title"/>
          </p:nvPr>
        </p:nvSpPr>
        <p:spPr>
          <a:xfrm>
            <a:off x="645064" y="525982"/>
            <a:ext cx="4282983" cy="1200361"/>
          </a:xfrm>
        </p:spPr>
        <p:txBody>
          <a:bodyPr anchor="b">
            <a:normAutofit/>
          </a:bodyPr>
          <a:lstStyle/>
          <a:p>
            <a:r>
              <a:rPr lang="en-US" sz="3600"/>
              <a:t>Project Summary</a:t>
            </a:r>
            <a:endParaRPr lang="ar-EG" sz="3600"/>
          </a:p>
        </p:txBody>
      </p:sp>
      <p:sp>
        <p:nvSpPr>
          <p:cNvPr id="8215" name="Rectangle 8214">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2998206C-3830-8A59-7826-783FFC1A2AAC}"/>
              </a:ext>
            </a:extLst>
          </p:cNvPr>
          <p:cNvSpPr>
            <a:spLocks noGrp="1" noChangeArrowheads="1"/>
          </p:cNvSpPr>
          <p:nvPr>
            <p:ph idx="1"/>
          </p:nvPr>
        </p:nvSpPr>
        <p:spPr bwMode="auto">
          <a:xfrm>
            <a:off x="645066" y="2031101"/>
            <a:ext cx="4282984" cy="351194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endParaRPr kumimoji="0" lang="en-US" altLang="en-US" sz="1800" b="0" i="0" u="none" strike="noStrike" cap="none" normalizeH="0" baseline="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800" b="0" i="0" u="none" strike="noStrike" cap="none" normalizeH="0" baseline="0">
                <a:ln>
                  <a:noFill/>
                </a:ln>
                <a:effectLst/>
                <a:latin typeface="Arial" panose="020B0604020202020204" pitchFamily="34" charset="0"/>
              </a:rPr>
              <a:t>An integrated network was implemented for the university using Packet Tracer.</a:t>
            </a:r>
          </a:p>
          <a:p>
            <a:pPr marL="0" marR="0" lvl="0" indent="0" defTabSz="914400" rtl="0" eaLnBrk="0" fontAlgn="base" latinLnBrk="0" hangingPunct="0">
              <a:spcBef>
                <a:spcPct val="0"/>
              </a:spcBef>
              <a:spcAft>
                <a:spcPts val="600"/>
              </a:spcAft>
              <a:buClrTx/>
              <a:buSzTx/>
              <a:buFontTx/>
              <a:buChar char="•"/>
              <a:tabLst/>
            </a:pPr>
            <a:r>
              <a:rPr kumimoji="0" lang="en-US" altLang="en-US" sz="1800" b="0" i="0" u="none" strike="noStrike" cap="none" normalizeH="0" baseline="0">
                <a:ln>
                  <a:noFill/>
                </a:ln>
                <a:effectLst/>
                <a:latin typeface="Arial" panose="020B0604020202020204" pitchFamily="34" charset="0"/>
              </a:rPr>
              <a:t>The network was divided into VLANs to ensure data security and access control.</a:t>
            </a:r>
          </a:p>
          <a:p>
            <a:pPr marL="0" marR="0" lvl="0" indent="0" defTabSz="914400" rtl="0" eaLnBrk="0" fontAlgn="base" latinLnBrk="0" hangingPunct="0">
              <a:spcBef>
                <a:spcPct val="0"/>
              </a:spcBef>
              <a:spcAft>
                <a:spcPts val="600"/>
              </a:spcAft>
              <a:buClrTx/>
              <a:buSzTx/>
              <a:buFontTx/>
              <a:buChar char="•"/>
              <a:tabLst/>
            </a:pPr>
            <a:r>
              <a:rPr kumimoji="0" lang="en-US" altLang="en-US" sz="1800" b="0" i="0" u="none" strike="noStrike" cap="none" normalizeH="0" baseline="0">
                <a:ln>
                  <a:noFill/>
                </a:ln>
                <a:effectLst/>
                <a:latin typeface="Arial" panose="020B0604020202020204" pitchFamily="34" charset="0"/>
              </a:rPr>
              <a:t>Security protocols such as SSH were activated to protect the network from breaches. </a:t>
            </a:r>
          </a:p>
        </p:txBody>
      </p:sp>
      <p:sp>
        <p:nvSpPr>
          <p:cNvPr id="8217" name="Rectangle 8216">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19" name="Rectangle 8218">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21" name="Rectangle 822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5" name="Picture 3" descr="Virtual LAN (VLAN) - GeeksforGeeks">
            <a:extLst>
              <a:ext uri="{FF2B5EF4-FFF2-40B4-BE49-F238E27FC236}">
                <a16:creationId xmlns:a16="http://schemas.microsoft.com/office/drawing/2014/main" id="{9F13A8F4-2BB0-37CD-A1CB-B5AFE8BBC55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87738" y="1473831"/>
            <a:ext cx="5628018" cy="367746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45F9B96-B42B-AA77-A00E-B366823E0FED}"/>
              </a:ext>
            </a:extLst>
          </p:cNvPr>
          <p:cNvSpPr txBox="1"/>
          <p:nvPr/>
        </p:nvSpPr>
        <p:spPr>
          <a:xfrm>
            <a:off x="-35689" y="6688350"/>
            <a:ext cx="1954774" cy="485069"/>
          </a:xfrm>
          <a:prstGeom prst="rect">
            <a:avLst/>
          </a:prstGeom>
          <a:noFill/>
        </p:spPr>
        <p:txBody>
          <a:bodyPr wrap="square" rtlCol="0">
            <a:spAutoFit/>
          </a:bodyPr>
          <a:lstStyle/>
          <a:p>
            <a:pPr algn="l" rtl="0">
              <a:spcAft>
                <a:spcPts val="600"/>
              </a:spcAft>
            </a:pPr>
            <a:r>
              <a:rPr lang="en-US" sz="898"/>
              <a:t>© ALASMAR TECH 2024</a:t>
            </a:r>
            <a:endParaRPr lang="ar-EG" sz="898"/>
          </a:p>
          <a:p>
            <a:pPr>
              <a:spcAft>
                <a:spcPts val="600"/>
              </a:spcAft>
            </a:pPr>
            <a:endParaRPr lang="ar-EG" sz="1154"/>
          </a:p>
        </p:txBody>
      </p:sp>
    </p:spTree>
    <p:extLst>
      <p:ext uri="{BB962C8B-B14F-4D97-AF65-F5344CB8AC3E}">
        <p14:creationId xmlns:p14="http://schemas.microsoft.com/office/powerpoint/2010/main" val="39719032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10469E-B37E-D0C6-685D-18609BBF4C04}"/>
              </a:ext>
            </a:extLst>
          </p:cNvPr>
          <p:cNvSpPr>
            <a:spLocks noGrp="1"/>
          </p:cNvSpPr>
          <p:nvPr>
            <p:ph type="title"/>
          </p:nvPr>
        </p:nvSpPr>
        <p:spPr>
          <a:xfrm>
            <a:off x="838200" y="365125"/>
            <a:ext cx="10515600" cy="1325563"/>
          </a:xfrm>
        </p:spPr>
        <p:txBody>
          <a:bodyPr>
            <a:normAutofit/>
          </a:bodyPr>
          <a:lstStyle/>
          <a:p>
            <a:r>
              <a:rPr lang="en-US" sz="5400"/>
              <a:t>conclusion</a:t>
            </a:r>
            <a:endParaRPr lang="ar-EG" sz="5400"/>
          </a:p>
        </p:txBody>
      </p:sp>
      <p:sp>
        <p:nvSpPr>
          <p:cNvPr id="19"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F285752-9028-DEA9-D51C-4BD687A41707}"/>
              </a:ext>
            </a:extLst>
          </p:cNvPr>
          <p:cNvSpPr>
            <a:spLocks noGrp="1"/>
          </p:cNvSpPr>
          <p:nvPr>
            <p:ph idx="1"/>
          </p:nvPr>
        </p:nvSpPr>
        <p:spPr>
          <a:xfrm>
            <a:off x="838200" y="1929384"/>
            <a:ext cx="10515600" cy="4251960"/>
          </a:xfrm>
        </p:spPr>
        <p:txBody>
          <a:bodyPr>
            <a:normAutofit/>
          </a:bodyPr>
          <a:lstStyle/>
          <a:p>
            <a:r>
              <a:rPr lang="en-US" sz="2200"/>
              <a:t>In conclusion, the "Established Network for University" project successfully delivers a robust and secure network infrastructure tailored to the university’s diverse needs. By providing fast, reliable, and secure connectivity, the network enhances the academic and administrative experience, enabling efficient communication, online learning, and research activities. The scalable design ensures that the network can adapt to future technological developments and growing demands, laying a strong foundation for the university’s continued success in an increasingly.</a:t>
            </a:r>
          </a:p>
          <a:p>
            <a:endParaRPr lang="en-US" sz="2200"/>
          </a:p>
        </p:txBody>
      </p:sp>
    </p:spTree>
    <p:extLst>
      <p:ext uri="{BB962C8B-B14F-4D97-AF65-F5344CB8AC3E}">
        <p14:creationId xmlns:p14="http://schemas.microsoft.com/office/powerpoint/2010/main" val="4710290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C4EC1-4DE7-DEAC-871D-72C713061EEC}"/>
              </a:ext>
            </a:extLst>
          </p:cNvPr>
          <p:cNvSpPr>
            <a:spLocks noGrp="1"/>
          </p:cNvSpPr>
          <p:nvPr>
            <p:ph type="title"/>
          </p:nvPr>
        </p:nvSpPr>
        <p:spPr/>
        <p:txBody>
          <a:bodyPr/>
          <a:lstStyle/>
          <a:p>
            <a:endParaRPr lang="ar-EG"/>
          </a:p>
        </p:txBody>
      </p:sp>
      <p:sp>
        <p:nvSpPr>
          <p:cNvPr id="3" name="Content Placeholder 2">
            <a:extLst>
              <a:ext uri="{FF2B5EF4-FFF2-40B4-BE49-F238E27FC236}">
                <a16:creationId xmlns:a16="http://schemas.microsoft.com/office/drawing/2014/main" id="{2CC15936-E7A1-FB21-552D-846DDF3E9DB5}"/>
              </a:ext>
            </a:extLst>
          </p:cNvPr>
          <p:cNvSpPr>
            <a:spLocks noGrp="1"/>
          </p:cNvSpPr>
          <p:nvPr>
            <p:ph idx="1"/>
          </p:nvPr>
        </p:nvSpPr>
        <p:spPr/>
        <p:txBody>
          <a:bodyPr/>
          <a:lstStyle/>
          <a:p>
            <a:endParaRPr lang="ar-EG"/>
          </a:p>
        </p:txBody>
      </p:sp>
      <p:pic>
        <p:nvPicPr>
          <p:cNvPr id="4" name="Video 4" descr="&#10;Wires Linked To Core Router">
            <a:extLst>
              <a:ext uri="{FF2B5EF4-FFF2-40B4-BE49-F238E27FC236}">
                <a16:creationId xmlns:a16="http://schemas.microsoft.com/office/drawing/2014/main" id="{1224C837-CEA1-B5B9-D3C4-8B510B446218}"/>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101" r="1" b="184"/>
          <a:stretch/>
        </p:blipFill>
        <p:spPr>
          <a:xfrm>
            <a:off x="-3047" y="10"/>
            <a:ext cx="12191999" cy="6857990"/>
          </a:xfrm>
          <a:prstGeom prst="rect">
            <a:avLst/>
          </a:prstGeom>
        </p:spPr>
      </p:pic>
      <p:sp>
        <p:nvSpPr>
          <p:cNvPr id="5" name="TextBox 4">
            <a:extLst>
              <a:ext uri="{FF2B5EF4-FFF2-40B4-BE49-F238E27FC236}">
                <a16:creationId xmlns:a16="http://schemas.microsoft.com/office/drawing/2014/main" id="{10CF7954-AC05-6897-D24C-FAD75D9E372B}"/>
              </a:ext>
            </a:extLst>
          </p:cNvPr>
          <p:cNvSpPr txBox="1"/>
          <p:nvPr/>
        </p:nvSpPr>
        <p:spPr>
          <a:xfrm>
            <a:off x="-35689" y="6688350"/>
            <a:ext cx="1954774" cy="408125"/>
          </a:xfrm>
          <a:prstGeom prst="rect">
            <a:avLst/>
          </a:prstGeom>
          <a:noFill/>
        </p:spPr>
        <p:txBody>
          <a:bodyPr wrap="square" rtlCol="0">
            <a:spAutoFit/>
          </a:bodyPr>
          <a:lstStyle/>
          <a:p>
            <a:pPr algn="l" rtl="0"/>
            <a:r>
              <a:rPr lang="en-US" sz="898"/>
              <a:t>© ALASMAR TECH 2024</a:t>
            </a:r>
            <a:endParaRPr lang="ar-EG" sz="898"/>
          </a:p>
          <a:p>
            <a:endParaRPr lang="ar-EG" sz="1154"/>
          </a:p>
        </p:txBody>
      </p:sp>
    </p:spTree>
    <p:extLst>
      <p:ext uri="{BB962C8B-B14F-4D97-AF65-F5344CB8AC3E}">
        <p14:creationId xmlns:p14="http://schemas.microsoft.com/office/powerpoint/2010/main" val="896614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9" name="Rectangle 1038">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41" name="Arc 1040">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D0C3469-4EA1-C7F2-ADC8-29769A5228E1}"/>
              </a:ext>
            </a:extLst>
          </p:cNvPr>
          <p:cNvSpPr>
            <a:spLocks noGrp="1"/>
          </p:cNvSpPr>
          <p:nvPr>
            <p:ph type="title"/>
          </p:nvPr>
        </p:nvSpPr>
        <p:spPr>
          <a:xfrm>
            <a:off x="5894962" y="479493"/>
            <a:ext cx="5458838" cy="1325563"/>
          </a:xfrm>
        </p:spPr>
        <p:txBody>
          <a:bodyPr>
            <a:normAutofit/>
          </a:bodyPr>
          <a:lstStyle/>
          <a:p>
            <a:r>
              <a:rPr lang="en-US"/>
              <a:t>Introduction</a:t>
            </a:r>
          </a:p>
        </p:txBody>
      </p:sp>
      <p:sp>
        <p:nvSpPr>
          <p:cNvPr id="1043" name="Freeform: Shape 1042">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7" name="Picture 3" descr="Network Devices (Hub, Repeater, Bridge, Switch, Router, Gateways and  Brouter) - GeeksforGeeks">
            <a:extLst>
              <a:ext uri="{FF2B5EF4-FFF2-40B4-BE49-F238E27FC236}">
                <a16:creationId xmlns:a16="http://schemas.microsoft.com/office/drawing/2014/main" id="{95D431E9-085E-FE32-F947-9C76414075C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03182" y="719193"/>
            <a:ext cx="4777381" cy="5249869"/>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a:extLst>
            <a:ext uri="{909E8E84-426E-40DD-AFC4-6F175D3DCCD1}">
              <a14:hiddenFill xmlns:a14="http://schemas.microsoft.com/office/drawing/2010/main">
                <a:solidFill>
                  <a:srgbClr val="FFFFFF"/>
                </a:solidFill>
              </a14:hiddenFill>
            </a:ext>
          </a:extLst>
        </p:spPr>
      </p:pic>
      <p:sp>
        <p:nvSpPr>
          <p:cNvPr id="4" name="Rectangle 1">
            <a:extLst>
              <a:ext uri="{FF2B5EF4-FFF2-40B4-BE49-F238E27FC236}">
                <a16:creationId xmlns:a16="http://schemas.microsoft.com/office/drawing/2014/main" id="{9F47FF86-4202-8E14-8DBA-81F55ACDC6F0}"/>
              </a:ext>
            </a:extLst>
          </p:cNvPr>
          <p:cNvSpPr>
            <a:spLocks noGrp="1" noChangeArrowheads="1"/>
          </p:cNvSpPr>
          <p:nvPr>
            <p:ph idx="1"/>
          </p:nvPr>
        </p:nvSpPr>
        <p:spPr bwMode="auto">
          <a:xfrm>
            <a:off x="5894962" y="1984443"/>
            <a:ext cx="5458838" cy="419252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marL="0" indent="0">
              <a:spcBef>
                <a:spcPct val="0"/>
              </a:spcBef>
              <a:spcAft>
                <a:spcPts val="600"/>
              </a:spcAft>
              <a:buNone/>
            </a:pPr>
            <a:r>
              <a:rPr lang="en-US" sz="2000">
                <a:ea typeface="+mn-lt"/>
                <a:cs typeface="+mn-lt"/>
              </a:rPr>
              <a:t>project aims to design and implement a robust, efficient, and scalable network infrastructure tailored to meet the growing needs of a university. This network will provide seamless connectivity </a:t>
            </a:r>
            <a:r>
              <a:rPr kumimoji="0" lang="en-US" sz="2000" b="0" i="0" u="none" strike="noStrike" cap="none" normalizeH="0" baseline="0">
                <a:ln>
                  <a:noFill/>
                </a:ln>
                <a:effectLst/>
                <a:ea typeface="+mn-lt"/>
                <a:cs typeface="+mn-lt"/>
              </a:rPr>
              <a:t>for </a:t>
            </a:r>
            <a:r>
              <a:rPr lang="en-US" sz="2000">
                <a:ea typeface="+mn-lt"/>
                <a:cs typeface="+mn-lt"/>
              </a:rPr>
              <a:t>students, faculty, and staff, supporting academic, research, and administrative functions. By ensuring reliable access to digital resources, </a:t>
            </a:r>
            <a:r>
              <a:rPr kumimoji="0" lang="en-US" sz="2000" b="0" i="0" u="none" strike="noStrike" cap="none" normalizeH="0" baseline="0">
                <a:ln>
                  <a:noFill/>
                </a:ln>
                <a:effectLst/>
                <a:ea typeface="+mn-lt"/>
                <a:cs typeface="+mn-lt"/>
              </a:rPr>
              <a:t>communication </a:t>
            </a:r>
            <a:r>
              <a:rPr lang="en-US" sz="2000">
                <a:ea typeface="+mn-lt"/>
                <a:cs typeface="+mn-lt"/>
              </a:rPr>
              <a:t>tools, </a:t>
            </a:r>
            <a:r>
              <a:rPr kumimoji="0" lang="en-US" sz="2000" b="0" i="0" u="none" strike="noStrike" cap="none" normalizeH="0" baseline="0">
                <a:ln>
                  <a:noFill/>
                </a:ln>
                <a:effectLst/>
                <a:ea typeface="+mn-lt"/>
                <a:cs typeface="+mn-lt"/>
              </a:rPr>
              <a:t>and </a:t>
            </a:r>
            <a:r>
              <a:rPr lang="en-US" sz="2000">
                <a:ea typeface="+mn-lt"/>
                <a:cs typeface="+mn-lt"/>
              </a:rPr>
              <a:t>online services, the project will enhance collaboration, learning, </a:t>
            </a:r>
            <a:r>
              <a:rPr kumimoji="0" lang="en-US" sz="2000" b="0" i="0" u="none" strike="noStrike" cap="none" normalizeH="0" baseline="0">
                <a:ln>
                  <a:noFill/>
                </a:ln>
                <a:effectLst/>
                <a:ea typeface="+mn-lt"/>
                <a:cs typeface="+mn-lt"/>
              </a:rPr>
              <a:t>and </a:t>
            </a:r>
            <a:r>
              <a:rPr lang="en-US" sz="2000">
                <a:ea typeface="+mn-lt"/>
                <a:cs typeface="+mn-lt"/>
              </a:rPr>
              <a:t>overall productivity within the university. Additionally, the network will be designed </a:t>
            </a:r>
            <a:r>
              <a:rPr kumimoji="0" lang="en-US" sz="2000" b="0" i="0" u="none" strike="noStrike" cap="none" normalizeH="0" baseline="0">
                <a:ln>
                  <a:noFill/>
                </a:ln>
                <a:effectLst/>
                <a:ea typeface="+mn-lt"/>
                <a:cs typeface="+mn-lt"/>
              </a:rPr>
              <a:t>with </a:t>
            </a:r>
            <a:r>
              <a:rPr lang="en-US" sz="2000">
                <a:ea typeface="+mn-lt"/>
                <a:cs typeface="+mn-lt"/>
              </a:rPr>
              <a:t>scalability in mind, accommodating future technological advancements and expansion</a:t>
            </a:r>
            <a:r>
              <a:rPr kumimoji="0" lang="en-US" sz="2000" b="0" i="0" u="none" strike="noStrike" cap="none" normalizeH="0" baseline="0">
                <a:ln>
                  <a:noFill/>
                </a:ln>
                <a:effectLst/>
                <a:ea typeface="+mn-lt"/>
                <a:cs typeface="+mn-lt"/>
              </a:rPr>
              <a:t>.</a:t>
            </a:r>
            <a:endParaRPr lang="en-US" sz="2000">
              <a:ea typeface="+mn-lt"/>
              <a:cs typeface="+mn-lt"/>
            </a:endParaRPr>
          </a:p>
        </p:txBody>
      </p:sp>
      <p:sp>
        <p:nvSpPr>
          <p:cNvPr id="5" name="TextBox 4">
            <a:extLst>
              <a:ext uri="{FF2B5EF4-FFF2-40B4-BE49-F238E27FC236}">
                <a16:creationId xmlns:a16="http://schemas.microsoft.com/office/drawing/2014/main" id="{1E7C97EB-0C61-6B5C-51F8-8FEA1A9A15DF}"/>
              </a:ext>
            </a:extLst>
          </p:cNvPr>
          <p:cNvSpPr txBox="1"/>
          <p:nvPr/>
        </p:nvSpPr>
        <p:spPr>
          <a:xfrm>
            <a:off x="-35689" y="6688350"/>
            <a:ext cx="1954774" cy="485069"/>
          </a:xfrm>
          <a:prstGeom prst="rect">
            <a:avLst/>
          </a:prstGeom>
          <a:noFill/>
        </p:spPr>
        <p:txBody>
          <a:bodyPr wrap="square" rtlCol="0">
            <a:spAutoFit/>
          </a:bodyPr>
          <a:lstStyle/>
          <a:p>
            <a:pPr algn="l" rtl="0">
              <a:spcAft>
                <a:spcPts val="600"/>
              </a:spcAft>
            </a:pPr>
            <a:r>
              <a:rPr lang="en-US" sz="898"/>
              <a:t>© ALASMAR TECH 2024</a:t>
            </a:r>
            <a:endParaRPr lang="ar-EG" sz="898"/>
          </a:p>
          <a:p>
            <a:pPr>
              <a:spcAft>
                <a:spcPts val="600"/>
              </a:spcAft>
            </a:pPr>
            <a:endParaRPr lang="ar-EG" sz="1154"/>
          </a:p>
        </p:txBody>
      </p:sp>
    </p:spTree>
    <p:extLst>
      <p:ext uri="{BB962C8B-B14F-4D97-AF65-F5344CB8AC3E}">
        <p14:creationId xmlns:p14="http://schemas.microsoft.com/office/powerpoint/2010/main" val="23187879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70ADCE-C267-1695-E9DD-3E7E98EA1094}"/>
              </a:ext>
            </a:extLst>
          </p:cNvPr>
          <p:cNvSpPr>
            <a:spLocks noGrp="1"/>
          </p:cNvSpPr>
          <p:nvPr>
            <p:ph type="title"/>
          </p:nvPr>
        </p:nvSpPr>
        <p:spPr>
          <a:xfrm>
            <a:off x="838200" y="365125"/>
            <a:ext cx="10515600" cy="1325563"/>
          </a:xfrm>
        </p:spPr>
        <p:txBody>
          <a:bodyPr>
            <a:normAutofit/>
          </a:bodyPr>
          <a:lstStyle/>
          <a:p>
            <a:r>
              <a:rPr lang="en-US" sz="5400"/>
              <a:t>Abstract</a:t>
            </a:r>
          </a:p>
        </p:txBody>
      </p:sp>
      <p:sp>
        <p:nvSpPr>
          <p:cNvPr id="3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3812045-B77C-BB2A-F86B-EF927D1EAF57}"/>
              </a:ext>
            </a:extLst>
          </p:cNvPr>
          <p:cNvSpPr>
            <a:spLocks noGrp="1"/>
          </p:cNvSpPr>
          <p:nvPr>
            <p:ph idx="1"/>
          </p:nvPr>
        </p:nvSpPr>
        <p:spPr>
          <a:xfrm>
            <a:off x="838200" y="1929384"/>
            <a:ext cx="10515600" cy="4251960"/>
          </a:xfrm>
        </p:spPr>
        <p:txBody>
          <a:bodyPr vert="horz" lIns="91440" tIns="45720" rIns="91440" bIns="45720" rtlCol="0">
            <a:normAutofit/>
          </a:bodyPr>
          <a:lstStyle/>
          <a:p>
            <a:r>
              <a:rPr lang="en-US" sz="2200">
                <a:ea typeface="+mn-lt"/>
                <a:cs typeface="+mn-lt"/>
              </a:rPr>
              <a:t>The "Established Network for University" project aims to create a secure and efficient network infrastructure that meets the technological needs of a university. This project focuses on providing high-speed internet access, seamless connectivity, and secure communication channels for students, faculty, and administrative staff. The network will support academic activities, online learning, research, and administrative operations, ensuring reliable performance and data security. Designed with scalability, it will accommodate future growth and technological advancements, making it adaptable to the university's evolving requirements.</a:t>
            </a:r>
            <a:endParaRPr lang="en-US" sz="2200"/>
          </a:p>
        </p:txBody>
      </p:sp>
    </p:spTree>
    <p:extLst>
      <p:ext uri="{BB962C8B-B14F-4D97-AF65-F5344CB8AC3E}">
        <p14:creationId xmlns:p14="http://schemas.microsoft.com/office/powerpoint/2010/main" val="30887703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6" name="Rectangle 2055">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C1E01D-CEBE-C812-608E-FAB26057EB33}"/>
              </a:ext>
            </a:extLst>
          </p:cNvPr>
          <p:cNvSpPr>
            <a:spLocks noGrp="1"/>
          </p:cNvSpPr>
          <p:nvPr>
            <p:ph type="title"/>
          </p:nvPr>
        </p:nvSpPr>
        <p:spPr>
          <a:xfrm>
            <a:off x="630936" y="640080"/>
            <a:ext cx="4818888" cy="1481328"/>
          </a:xfrm>
        </p:spPr>
        <p:txBody>
          <a:bodyPr anchor="b">
            <a:normAutofit/>
          </a:bodyPr>
          <a:lstStyle/>
          <a:p>
            <a:r>
              <a:rPr lang="en-US" sz="3400"/>
              <a:t>Importance of Networks in Educational Institutions</a:t>
            </a:r>
            <a:endParaRPr lang="ar-EG" sz="3400"/>
          </a:p>
        </p:txBody>
      </p:sp>
      <p:sp>
        <p:nvSpPr>
          <p:cNvPr id="2058"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927524B7-C8FE-6E75-8B12-234AF3D0AFDF}"/>
              </a:ext>
            </a:extLst>
          </p:cNvPr>
          <p:cNvSpPr>
            <a:spLocks noGrp="1" noChangeArrowheads="1"/>
          </p:cNvSpPr>
          <p:nvPr>
            <p:ph idx="1"/>
          </p:nvPr>
        </p:nvSpPr>
        <p:spPr bwMode="auto">
          <a:xfrm>
            <a:off x="630936" y="2660904"/>
            <a:ext cx="4818888" cy="354787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endParaRPr kumimoji="0" lang="en-US" altLang="en-US" sz="2200" b="0" i="0" u="none" strike="noStrike" cap="none" normalizeH="0" baseline="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2200" b="0" i="0" u="none" strike="noStrike" cap="none" normalizeH="0" baseline="0">
                <a:ln>
                  <a:noFill/>
                </a:ln>
                <a:effectLst/>
                <a:latin typeface="Arial" panose="020B0604020202020204" pitchFamily="34" charset="0"/>
              </a:rPr>
              <a:t>Facilitate access to shared resources.</a:t>
            </a:r>
          </a:p>
          <a:p>
            <a:pPr marL="0" marR="0" lvl="0" indent="0" defTabSz="914400" rtl="0" eaLnBrk="0" fontAlgn="base" latinLnBrk="0" hangingPunct="0">
              <a:spcBef>
                <a:spcPct val="0"/>
              </a:spcBef>
              <a:spcAft>
                <a:spcPts val="600"/>
              </a:spcAft>
              <a:buClrTx/>
              <a:buSzTx/>
              <a:buFontTx/>
              <a:buChar char="•"/>
              <a:tabLst/>
            </a:pPr>
            <a:r>
              <a:rPr kumimoji="0" lang="en-US" altLang="en-US" sz="2200" b="0" i="0" u="none" strike="noStrike" cap="none" normalizeH="0" baseline="0">
                <a:ln>
                  <a:noFill/>
                </a:ln>
                <a:effectLst/>
                <a:latin typeface="Arial" panose="020B0604020202020204" pitchFamily="34" charset="0"/>
              </a:rPr>
              <a:t>Enhance communication and collaboration between students and staff.</a:t>
            </a:r>
          </a:p>
          <a:p>
            <a:pPr marL="0" marR="0" lvl="0" indent="0" defTabSz="914400" rtl="0" eaLnBrk="0" fontAlgn="base" latinLnBrk="0" hangingPunct="0">
              <a:spcBef>
                <a:spcPct val="0"/>
              </a:spcBef>
              <a:spcAft>
                <a:spcPts val="600"/>
              </a:spcAft>
              <a:buClrTx/>
              <a:buSzTx/>
              <a:buFontTx/>
              <a:buChar char="•"/>
              <a:tabLst/>
            </a:pPr>
            <a:r>
              <a:rPr kumimoji="0" lang="en-US" altLang="en-US" sz="2200" b="0" i="0" u="none" strike="noStrike" cap="none" normalizeH="0" baseline="0">
                <a:ln>
                  <a:noFill/>
                </a:ln>
                <a:effectLst/>
                <a:latin typeface="Arial" panose="020B0604020202020204" pitchFamily="34" charset="0"/>
              </a:rPr>
              <a:t>Increase security by controlling access to sensitive data.</a:t>
            </a:r>
          </a:p>
          <a:p>
            <a:pPr marL="0" marR="0" lvl="0" indent="0" defTabSz="914400" rtl="0" eaLnBrk="0" fontAlgn="base" latinLnBrk="0" hangingPunct="0">
              <a:spcBef>
                <a:spcPct val="0"/>
              </a:spcBef>
              <a:spcAft>
                <a:spcPts val="600"/>
              </a:spcAft>
              <a:buClrTx/>
              <a:buSzTx/>
              <a:buFontTx/>
              <a:buChar char="•"/>
              <a:tabLst/>
            </a:pPr>
            <a:r>
              <a:rPr kumimoji="0" lang="en-US" altLang="en-US" sz="2200" b="0" i="0" u="none" strike="noStrike" cap="none" normalizeH="0" baseline="0">
                <a:ln>
                  <a:noFill/>
                </a:ln>
                <a:effectLst/>
                <a:latin typeface="Arial" panose="020B0604020202020204" pitchFamily="34" charset="0"/>
              </a:rPr>
              <a:t>Save time and effort by automating information exchange processes. </a:t>
            </a:r>
          </a:p>
        </p:txBody>
      </p:sp>
      <p:pic>
        <p:nvPicPr>
          <p:cNvPr id="2051" name="Picture 3" descr="Network architecture of a university campus. | Download Scientific Diagram">
            <a:extLst>
              <a:ext uri="{FF2B5EF4-FFF2-40B4-BE49-F238E27FC236}">
                <a16:creationId xmlns:a16="http://schemas.microsoft.com/office/drawing/2014/main" id="{E1116CAF-7C19-3374-A5DD-A1742B00892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99048" y="1723875"/>
            <a:ext cx="5458968" cy="34102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40CA03F-77B6-B4B5-16FF-96BA2FC14CBE}"/>
              </a:ext>
            </a:extLst>
          </p:cNvPr>
          <p:cNvSpPr txBox="1"/>
          <p:nvPr/>
        </p:nvSpPr>
        <p:spPr>
          <a:xfrm>
            <a:off x="-35689" y="6688350"/>
            <a:ext cx="1954774" cy="408125"/>
          </a:xfrm>
          <a:prstGeom prst="rect">
            <a:avLst/>
          </a:prstGeom>
          <a:noFill/>
        </p:spPr>
        <p:txBody>
          <a:bodyPr wrap="square" rtlCol="0">
            <a:spAutoFit/>
          </a:bodyPr>
          <a:lstStyle/>
          <a:p>
            <a:pPr algn="l" rtl="0"/>
            <a:r>
              <a:rPr lang="en-US" sz="898"/>
              <a:t>© ALASMAR TECH 2024</a:t>
            </a:r>
            <a:endParaRPr lang="ar-EG" sz="898"/>
          </a:p>
          <a:p>
            <a:endParaRPr lang="ar-EG" sz="1154"/>
          </a:p>
        </p:txBody>
      </p:sp>
    </p:spTree>
    <p:extLst>
      <p:ext uri="{BB962C8B-B14F-4D97-AF65-F5344CB8AC3E}">
        <p14:creationId xmlns:p14="http://schemas.microsoft.com/office/powerpoint/2010/main" val="2994111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8EEBC53B-81F3-BC47-A7E0-5E8E53020603}"/>
              </a:ext>
            </a:extLst>
          </p:cNvPr>
          <p:cNvPicPr>
            <a:picLocks noChangeAspect="1"/>
          </p:cNvPicPr>
          <p:nvPr/>
        </p:nvPicPr>
        <p:blipFill>
          <a:blip r:embed="rId2"/>
          <a:srcRect b="15730"/>
          <a:stretch/>
        </p:blipFill>
        <p:spPr>
          <a:xfrm>
            <a:off x="20" y="10"/>
            <a:ext cx="12191980" cy="6857990"/>
          </a:xfrm>
          <a:prstGeom prst="rect">
            <a:avLst/>
          </a:prstGeom>
        </p:spPr>
      </p:pic>
      <p:sp>
        <p:nvSpPr>
          <p:cNvPr id="28" name="Rectangle 27">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2CE6BB6-A56D-9D0E-04F0-5F9C33E8214C}"/>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a:t>Project Concept</a:t>
            </a:r>
          </a:p>
        </p:txBody>
      </p:sp>
      <p:sp>
        <p:nvSpPr>
          <p:cNvPr id="5" name="TextBox 4">
            <a:extLst>
              <a:ext uri="{FF2B5EF4-FFF2-40B4-BE49-F238E27FC236}">
                <a16:creationId xmlns:a16="http://schemas.microsoft.com/office/drawing/2014/main" id="{EDE5E996-E05D-A91E-F5E2-0C85BFB48140}"/>
              </a:ext>
            </a:extLst>
          </p:cNvPr>
          <p:cNvSpPr txBox="1"/>
          <p:nvPr/>
        </p:nvSpPr>
        <p:spPr>
          <a:xfrm>
            <a:off x="-35689" y="6688350"/>
            <a:ext cx="1954774" cy="485069"/>
          </a:xfrm>
          <a:prstGeom prst="rect">
            <a:avLst/>
          </a:prstGeom>
          <a:noFill/>
        </p:spPr>
        <p:txBody>
          <a:bodyPr wrap="square" rtlCol="0">
            <a:spAutoFit/>
          </a:bodyPr>
          <a:lstStyle/>
          <a:p>
            <a:pPr algn="l" rtl="0">
              <a:spcAft>
                <a:spcPts val="600"/>
              </a:spcAft>
            </a:pPr>
            <a:r>
              <a:rPr lang="en-US" sz="898"/>
              <a:t>© ALASMAR TECH 2024</a:t>
            </a:r>
            <a:endParaRPr lang="ar-EG" sz="898"/>
          </a:p>
          <a:p>
            <a:pPr>
              <a:spcAft>
                <a:spcPts val="600"/>
              </a:spcAft>
            </a:pPr>
            <a:endParaRPr lang="ar-EG" sz="1154"/>
          </a:p>
        </p:txBody>
      </p:sp>
      <p:graphicFrame>
        <p:nvGraphicFramePr>
          <p:cNvPr id="6" name="Rectangle 1">
            <a:extLst>
              <a:ext uri="{FF2B5EF4-FFF2-40B4-BE49-F238E27FC236}">
                <a16:creationId xmlns:a16="http://schemas.microsoft.com/office/drawing/2014/main" id="{98885913-9108-AD29-6BA3-57E3E3B89C9D}"/>
              </a:ext>
            </a:extLst>
          </p:cNvPr>
          <p:cNvGraphicFramePr>
            <a:graphicFrameLocks noGrp="1"/>
          </p:cNvGraphicFramePr>
          <p:nvPr>
            <p:ph idx="1"/>
            <p:extLst>
              <p:ext uri="{D42A27DB-BD31-4B8C-83A1-F6EECF244321}">
                <p14:modId xmlns:p14="http://schemas.microsoft.com/office/powerpoint/2010/main" val="171888813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08579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5A49ABC-848D-592B-A04B-5383F0ED0491}"/>
              </a:ext>
            </a:extLst>
          </p:cNvPr>
          <p:cNvPicPr>
            <a:picLocks noChangeAspect="1"/>
          </p:cNvPicPr>
          <p:nvPr/>
        </p:nvPicPr>
        <p:blipFill>
          <a:blip r:embed="rId2">
            <a:duotone>
              <a:schemeClr val="bg2">
                <a:shade val="45000"/>
                <a:satMod val="135000"/>
              </a:schemeClr>
              <a:prstClr val="white"/>
            </a:duotone>
          </a:blip>
          <a:srcRect b="15730"/>
          <a:stretch/>
        </p:blipFill>
        <p:spPr>
          <a:xfrm>
            <a:off x="20" y="10"/>
            <a:ext cx="12191980" cy="6857990"/>
          </a:xfrm>
          <a:prstGeom prst="rect">
            <a:avLst/>
          </a:prstGeom>
        </p:spPr>
      </p:pic>
      <p:sp>
        <p:nvSpPr>
          <p:cNvPr id="25" name="Rectangle 24">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0C3469-4EA1-C7F2-ADC8-29769A5228E1}"/>
              </a:ext>
            </a:extLst>
          </p:cNvPr>
          <p:cNvSpPr>
            <a:spLocks noGrp="1"/>
          </p:cNvSpPr>
          <p:nvPr>
            <p:ph type="title"/>
          </p:nvPr>
        </p:nvSpPr>
        <p:spPr>
          <a:xfrm>
            <a:off x="838200" y="365125"/>
            <a:ext cx="10515600" cy="1325563"/>
          </a:xfrm>
        </p:spPr>
        <p:txBody>
          <a:bodyPr vert="horz" lIns="91440" tIns="45720" rIns="91440" bIns="45720" rtlCol="0">
            <a:normAutofit/>
          </a:bodyPr>
          <a:lstStyle/>
          <a:p>
            <a:r>
              <a:rPr lang="en-US" kern="1200">
                <a:latin typeface="+mj-lt"/>
                <a:ea typeface="+mj-ea"/>
                <a:cs typeface="+mj-cs"/>
              </a:rPr>
              <a:t>Methodology</a:t>
            </a:r>
          </a:p>
        </p:txBody>
      </p:sp>
      <p:graphicFrame>
        <p:nvGraphicFramePr>
          <p:cNvPr id="20" name="Rectangle 1">
            <a:extLst>
              <a:ext uri="{FF2B5EF4-FFF2-40B4-BE49-F238E27FC236}">
                <a16:creationId xmlns:a16="http://schemas.microsoft.com/office/drawing/2014/main" id="{473B1CD1-6F25-D827-2508-F5A22714B1E9}"/>
              </a:ext>
            </a:extLst>
          </p:cNvPr>
          <p:cNvGraphicFramePr>
            <a:graphicFrameLocks noGrp="1"/>
          </p:cNvGraphicFramePr>
          <p:nvPr>
            <p:ph idx="1"/>
            <p:extLst>
              <p:ext uri="{D42A27DB-BD31-4B8C-83A1-F6EECF244321}">
                <p14:modId xmlns:p14="http://schemas.microsoft.com/office/powerpoint/2010/main" val="395223300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88763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B17FA611-9C6F-F575-3E4C-2071F8704C8E}"/>
              </a:ext>
            </a:extLst>
          </p:cNvPr>
          <p:cNvPicPr>
            <a:picLocks noChangeAspect="1"/>
          </p:cNvPicPr>
          <p:nvPr/>
        </p:nvPicPr>
        <p:blipFill>
          <a:blip r:embed="rId2">
            <a:duotone>
              <a:schemeClr val="bg2">
                <a:shade val="45000"/>
                <a:satMod val="135000"/>
              </a:schemeClr>
              <a:prstClr val="white"/>
            </a:duotone>
          </a:blip>
          <a:srcRect t="25325" b="9457"/>
          <a:stretch/>
        </p:blipFill>
        <p:spPr>
          <a:xfrm>
            <a:off x="20" y="10"/>
            <a:ext cx="12191980" cy="6857990"/>
          </a:xfrm>
          <a:prstGeom prst="rect">
            <a:avLst/>
          </a:prstGeom>
        </p:spPr>
      </p:pic>
      <p:sp>
        <p:nvSpPr>
          <p:cNvPr id="19" name="Rectangle 18">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0C3469-4EA1-C7F2-ADC8-29769A5228E1}"/>
              </a:ext>
            </a:extLst>
          </p:cNvPr>
          <p:cNvSpPr>
            <a:spLocks noGrp="1"/>
          </p:cNvSpPr>
          <p:nvPr>
            <p:ph type="title"/>
          </p:nvPr>
        </p:nvSpPr>
        <p:spPr>
          <a:xfrm>
            <a:off x="838200" y="365125"/>
            <a:ext cx="10515600" cy="1325563"/>
          </a:xfrm>
        </p:spPr>
        <p:txBody>
          <a:bodyPr vert="horz" lIns="91440" tIns="45720" rIns="91440" bIns="45720" rtlCol="0">
            <a:normAutofit/>
          </a:bodyPr>
          <a:lstStyle/>
          <a:p>
            <a:r>
              <a:rPr lang="en-US" kern="1200">
                <a:latin typeface="+mj-lt"/>
                <a:ea typeface="+mj-ea"/>
                <a:cs typeface="+mj-cs"/>
              </a:rPr>
              <a:t>Methodology</a:t>
            </a:r>
          </a:p>
        </p:txBody>
      </p:sp>
      <p:graphicFrame>
        <p:nvGraphicFramePr>
          <p:cNvPr id="14" name="Rectangle 1">
            <a:extLst>
              <a:ext uri="{FF2B5EF4-FFF2-40B4-BE49-F238E27FC236}">
                <a16:creationId xmlns:a16="http://schemas.microsoft.com/office/drawing/2014/main" id="{095067C7-CB7F-CB25-0DCD-B4E0C9A3E4E4}"/>
              </a:ext>
            </a:extLst>
          </p:cNvPr>
          <p:cNvGraphicFramePr>
            <a:graphicFrameLocks noGrp="1"/>
          </p:cNvGraphicFramePr>
          <p:nvPr>
            <p:ph idx="1"/>
            <p:extLst>
              <p:ext uri="{D42A27DB-BD31-4B8C-83A1-F6EECF244321}">
                <p14:modId xmlns:p14="http://schemas.microsoft.com/office/powerpoint/2010/main" val="306607974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85619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429" name="Picture 17428">
            <a:extLst>
              <a:ext uri="{FF2B5EF4-FFF2-40B4-BE49-F238E27FC236}">
                <a16:creationId xmlns:a16="http://schemas.microsoft.com/office/drawing/2014/main" id="{E9CD9309-97C1-B999-6AA8-D280701871A3}"/>
              </a:ext>
            </a:extLst>
          </p:cNvPr>
          <p:cNvPicPr>
            <a:picLocks noChangeAspect="1"/>
          </p:cNvPicPr>
          <p:nvPr/>
        </p:nvPicPr>
        <p:blipFill>
          <a:blip r:embed="rId2">
            <a:duotone>
              <a:schemeClr val="bg2">
                <a:shade val="45000"/>
                <a:satMod val="135000"/>
              </a:schemeClr>
              <a:prstClr val="white"/>
            </a:duotone>
          </a:blip>
          <a:srcRect t="5279" b="10451"/>
          <a:stretch/>
        </p:blipFill>
        <p:spPr>
          <a:xfrm>
            <a:off x="20" y="10"/>
            <a:ext cx="12191980" cy="6857990"/>
          </a:xfrm>
          <a:prstGeom prst="rect">
            <a:avLst/>
          </a:prstGeom>
        </p:spPr>
      </p:pic>
      <p:sp>
        <p:nvSpPr>
          <p:cNvPr id="17433" name="Rectangle 17432">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0C3469-4EA1-C7F2-ADC8-29769A5228E1}"/>
              </a:ext>
            </a:extLst>
          </p:cNvPr>
          <p:cNvSpPr>
            <a:spLocks noGrp="1"/>
          </p:cNvSpPr>
          <p:nvPr>
            <p:ph type="title"/>
          </p:nvPr>
        </p:nvSpPr>
        <p:spPr>
          <a:xfrm>
            <a:off x="838200" y="365125"/>
            <a:ext cx="10515600" cy="1325563"/>
          </a:xfrm>
        </p:spPr>
        <p:txBody>
          <a:bodyPr>
            <a:normAutofit/>
          </a:bodyPr>
          <a:lstStyle/>
          <a:p>
            <a:r>
              <a:rPr lang="en-US"/>
              <a:t>Methodology</a:t>
            </a:r>
          </a:p>
        </p:txBody>
      </p:sp>
      <p:graphicFrame>
        <p:nvGraphicFramePr>
          <p:cNvPr id="17436" name="Rectangle 1">
            <a:extLst>
              <a:ext uri="{FF2B5EF4-FFF2-40B4-BE49-F238E27FC236}">
                <a16:creationId xmlns:a16="http://schemas.microsoft.com/office/drawing/2014/main" id="{730EC3EA-440B-1189-1A54-2A1E897C0F46}"/>
              </a:ext>
            </a:extLst>
          </p:cNvPr>
          <p:cNvGraphicFramePr>
            <a:graphicFrameLocks noGrp="1"/>
          </p:cNvGraphicFramePr>
          <p:nvPr>
            <p:ph idx="1"/>
            <p:extLst>
              <p:ext uri="{D42A27DB-BD31-4B8C-83A1-F6EECF244321}">
                <p14:modId xmlns:p14="http://schemas.microsoft.com/office/powerpoint/2010/main" val="368141646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1E7C97EB-0C61-6B5C-51F8-8FEA1A9A15DF}"/>
              </a:ext>
            </a:extLst>
          </p:cNvPr>
          <p:cNvSpPr txBox="1"/>
          <p:nvPr/>
        </p:nvSpPr>
        <p:spPr>
          <a:xfrm>
            <a:off x="-1010050" y="7512809"/>
            <a:ext cx="1954774" cy="477695"/>
          </a:xfrm>
          <a:prstGeom prst="rect">
            <a:avLst/>
          </a:prstGeom>
          <a:noFill/>
        </p:spPr>
        <p:txBody>
          <a:bodyPr wrap="square" lIns="91440" tIns="45720" rIns="91440" bIns="45720" rtlCol="0" anchor="t">
            <a:spAutoFit/>
          </a:bodyPr>
          <a:lstStyle/>
          <a:p>
            <a:pPr algn="l" rtl="0">
              <a:spcAft>
                <a:spcPts val="600"/>
              </a:spcAft>
            </a:pPr>
            <a:r>
              <a:rPr lang="en-US" sz="850"/>
              <a:t>© ALASMAR TEC 2024</a:t>
            </a:r>
            <a:endParaRPr lang="ar-EG" sz="850"/>
          </a:p>
          <a:p>
            <a:pPr>
              <a:spcAft>
                <a:spcPts val="600"/>
              </a:spcAft>
            </a:pPr>
            <a:endParaRPr lang="ar-EG" sz="1154"/>
          </a:p>
        </p:txBody>
      </p:sp>
    </p:spTree>
    <p:extLst>
      <p:ext uri="{BB962C8B-B14F-4D97-AF65-F5344CB8AC3E}">
        <p14:creationId xmlns:p14="http://schemas.microsoft.com/office/powerpoint/2010/main" val="32505081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6b5f9c9-77de-47db-af70-4fbf1dde6931"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79526B6435CB1418D6281684691C867" ma:contentTypeVersion="8" ma:contentTypeDescription="Create a new document." ma:contentTypeScope="" ma:versionID="b39dba5d4e07e165b2e7c4473c5634bf">
  <xsd:schema xmlns:xsd="http://www.w3.org/2001/XMLSchema" xmlns:xs="http://www.w3.org/2001/XMLSchema" xmlns:p="http://schemas.microsoft.com/office/2006/metadata/properties" xmlns:ns3="96b5f9c9-77de-47db-af70-4fbf1dde6931" xmlns:ns4="9c23551b-b59c-44af-ac4b-40dcbf38580c" targetNamespace="http://schemas.microsoft.com/office/2006/metadata/properties" ma:root="true" ma:fieldsID="5016b2d30a3276ff9df4cc861c2c8398" ns3:_="" ns4:_="">
    <xsd:import namespace="96b5f9c9-77de-47db-af70-4fbf1dde6931"/>
    <xsd:import namespace="9c23551b-b59c-44af-ac4b-40dcbf38580c"/>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_activity" minOccurs="0"/>
                <xsd:element ref="ns4:SharedWithUsers" minOccurs="0"/>
                <xsd:element ref="ns4:SharedWithDetails" minOccurs="0"/>
                <xsd:element ref="ns4:SharingHintHash"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6b5f9c9-77de-47db-af70-4fbf1dde693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_activity" ma:index="11" nillable="true" ma:displayName="_activity" ma:hidden="true" ma:internalName="_activity">
      <xsd:simpleType>
        <xsd:restriction base="dms:Note"/>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c23551b-b59c-44af-ac4b-40dcbf38580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41CF2D-47EE-42F9-9059-C918C082C112}">
  <ds:schemaRefs>
    <ds:schemaRef ds:uri="http://schemas.microsoft.com/office/infopath/2007/PartnerControls"/>
    <ds:schemaRef ds:uri="http://schemas.microsoft.com/office/2006/documentManagement/types"/>
    <ds:schemaRef ds:uri="96b5f9c9-77de-47db-af70-4fbf1dde6931"/>
    <ds:schemaRef ds:uri="http://www.w3.org/XML/1998/namespace"/>
    <ds:schemaRef ds:uri="http://purl.org/dc/dcmitype/"/>
    <ds:schemaRef ds:uri="http://schemas.openxmlformats.org/package/2006/metadata/core-properties"/>
    <ds:schemaRef ds:uri="http://purl.org/dc/elements/1.1/"/>
    <ds:schemaRef ds:uri="9c23551b-b59c-44af-ac4b-40dcbf38580c"/>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28A99F44-F5F7-4A63-B800-7E2680086D9E}">
  <ds:schemaRefs>
    <ds:schemaRef ds:uri="http://schemas.microsoft.com/sharepoint/v3/contenttype/forms"/>
  </ds:schemaRefs>
</ds:datastoreItem>
</file>

<file path=customXml/itemProps3.xml><?xml version="1.0" encoding="utf-8"?>
<ds:datastoreItem xmlns:ds="http://schemas.openxmlformats.org/officeDocument/2006/customXml" ds:itemID="{4B97EA23-8D50-4074-80EF-352AAAF5AC97}">
  <ds:schemaRefs>
    <ds:schemaRef ds:uri="96b5f9c9-77de-47db-af70-4fbf1dde6931"/>
    <ds:schemaRef ds:uri="9c23551b-b59c-44af-ac4b-40dcbf38580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7</TotalTime>
  <Words>688</Words>
  <Application>Microsoft Office PowerPoint</Application>
  <PresentationFormat>Widescreen</PresentationFormat>
  <Paragraphs>78</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Aptos Display</vt:lpstr>
      <vt:lpstr>Arial</vt:lpstr>
      <vt:lpstr>Calibri</vt:lpstr>
      <vt:lpstr>Office Theme</vt:lpstr>
      <vt:lpstr>University Networking Project using Packet Tracer</vt:lpstr>
      <vt:lpstr>PowerPoint Presentation</vt:lpstr>
      <vt:lpstr>Introduction</vt:lpstr>
      <vt:lpstr>Abstract</vt:lpstr>
      <vt:lpstr>Importance of Networks in Educational Institutions</vt:lpstr>
      <vt:lpstr>Project Concept</vt:lpstr>
      <vt:lpstr>Methodology</vt:lpstr>
      <vt:lpstr>Methodology</vt:lpstr>
      <vt:lpstr>Methodology</vt:lpstr>
      <vt:lpstr>VLAN Division</vt:lpstr>
      <vt:lpstr>Final Network Diagram</vt:lpstr>
      <vt:lpstr>Project Summary</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Mohamed Reda Abdelhalim Elasmar</dc:creator>
  <cp:lastModifiedBy>عبدالعزيز ذكى حلمى ذكى</cp:lastModifiedBy>
  <cp:revision>4</cp:revision>
  <dcterms:created xsi:type="dcterms:W3CDTF">2024-10-24T09:48:06Z</dcterms:created>
  <dcterms:modified xsi:type="dcterms:W3CDTF">2024-10-25T18:43:59Z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0x010100679526B6435CB1418D6281684691C867</vt:lpwstr>
  </property>
</Properties>
</file>

<file path=docProps/thumbnail.jpeg>
</file>